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60" r:id="rId4"/>
    <p:sldId id="258" r:id="rId5"/>
    <p:sldId id="259" r:id="rId6"/>
    <p:sldId id="263" r:id="rId7"/>
    <p:sldId id="261" r:id="rId8"/>
    <p:sldId id="264" r:id="rId9"/>
    <p:sldId id="262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FE29B-DBD9-4516-82BC-7B460FB88618}" type="doc">
      <dgm:prSet loTypeId="urn:microsoft.com/office/officeart/2005/8/layout/chevron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35C05FB-CDB3-422A-A05A-940A9279F35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5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BA0BF871-2A56-47D1-B07E-9443491D267E}" type="parTrans" cxnId="{00972C69-C629-4726-8EAA-63FED9E736EC}">
      <dgm:prSet/>
      <dgm:spPr/>
      <dgm:t>
        <a:bodyPr/>
        <a:lstStyle/>
        <a:p>
          <a:endParaRPr lang="ru-RU"/>
        </a:p>
      </dgm:t>
    </dgm:pt>
    <dgm:pt modelId="{0E31870A-8EDA-4668-9996-66A4EC3B3CD0}" type="sibTrans" cxnId="{00972C69-C629-4726-8EAA-63FED9E736EC}">
      <dgm:prSet/>
      <dgm:spPr/>
      <dgm:t>
        <a:bodyPr/>
        <a:lstStyle/>
        <a:p>
          <a:endParaRPr lang="ru-RU"/>
        </a:p>
      </dgm:t>
    </dgm:pt>
    <dgm:pt modelId="{DCB9AC7B-6E76-4CF4-90F8-BDCF31BF2D80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5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99AB3B83-069D-450E-8E08-B3AA726D368D}" type="parTrans" cxnId="{471A1CD5-C451-46CA-B5E3-E5EA74F10C91}">
      <dgm:prSet/>
      <dgm:spPr/>
      <dgm:t>
        <a:bodyPr/>
        <a:lstStyle/>
        <a:p>
          <a:endParaRPr lang="ru-RU"/>
        </a:p>
      </dgm:t>
    </dgm:pt>
    <dgm:pt modelId="{F0D8DFCE-6ADF-462D-BB09-29D86BC39FE5}" type="sibTrans" cxnId="{471A1CD5-C451-46CA-B5E3-E5EA74F10C91}">
      <dgm:prSet/>
      <dgm:spPr/>
      <dgm:t>
        <a:bodyPr/>
        <a:lstStyle/>
        <a:p>
          <a:endParaRPr lang="ru-RU"/>
        </a:p>
      </dgm:t>
    </dgm:pt>
    <dgm:pt modelId="{615E9D03-29A0-45E3-BB3E-13C96F762AA6}">
      <dgm:prSet phldrT="[Текст]" custT="1"/>
      <dgm:spPr/>
      <dgm:t>
        <a:bodyPr/>
        <a:lstStyle/>
        <a:p>
          <a:r>
            <a:rPr lang="ru-RU" sz="4800" b="1" dirty="0" smtClean="0">
              <a:solidFill>
                <a:schemeClr val="bg2">
                  <a:lumMod val="50000"/>
                </a:schemeClr>
              </a:solidFill>
            </a:rPr>
            <a:t>пятёрка</a:t>
          </a:r>
          <a:endParaRPr lang="ru-RU" sz="4800" b="1" dirty="0">
            <a:solidFill>
              <a:schemeClr val="bg2">
                <a:lumMod val="50000"/>
              </a:schemeClr>
            </a:solidFill>
          </a:endParaRPr>
        </a:p>
      </dgm:t>
    </dgm:pt>
    <dgm:pt modelId="{FD3B53FC-1A54-431E-89D4-E30A208BFC2F}" type="parTrans" cxnId="{5D33B892-F0CD-45CD-90FB-9CB5A0002721}">
      <dgm:prSet/>
      <dgm:spPr/>
      <dgm:t>
        <a:bodyPr/>
        <a:lstStyle/>
        <a:p>
          <a:endParaRPr lang="ru-RU"/>
        </a:p>
      </dgm:t>
    </dgm:pt>
    <dgm:pt modelId="{42B2F743-44E9-4F85-B565-31680775F87C}" type="sibTrans" cxnId="{5D33B892-F0CD-45CD-90FB-9CB5A0002721}">
      <dgm:prSet/>
      <dgm:spPr/>
      <dgm:t>
        <a:bodyPr/>
        <a:lstStyle/>
        <a:p>
          <a:endParaRPr lang="ru-RU"/>
        </a:p>
      </dgm:t>
    </dgm:pt>
    <dgm:pt modelId="{4F59B278-C88A-4BCA-A730-AC8BBA61265E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5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7F8DA18C-6938-4E53-B017-09C48EAA3459}" type="parTrans" cxnId="{41613048-C295-48DC-AD14-46A4FFBF5F1D}">
      <dgm:prSet/>
      <dgm:spPr/>
      <dgm:t>
        <a:bodyPr/>
        <a:lstStyle/>
        <a:p>
          <a:endParaRPr lang="ru-RU"/>
        </a:p>
      </dgm:t>
    </dgm:pt>
    <dgm:pt modelId="{C0932265-607C-4588-8AB4-72D7E561504C}" type="sibTrans" cxnId="{41613048-C295-48DC-AD14-46A4FFBF5F1D}">
      <dgm:prSet/>
      <dgm:spPr/>
      <dgm:t>
        <a:bodyPr/>
        <a:lstStyle/>
        <a:p>
          <a:endParaRPr lang="ru-RU"/>
        </a:p>
      </dgm:t>
    </dgm:pt>
    <dgm:pt modelId="{926FBC23-2AC5-447F-99C8-37AF692097C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/>
              </a:solidFill>
            </a:rPr>
            <a:t>МАОУ «СОШ №3»</a:t>
          </a:r>
          <a:endParaRPr lang="ru-RU" b="1" dirty="0">
            <a:solidFill>
              <a:schemeClr val="accent6"/>
            </a:solidFill>
          </a:endParaRPr>
        </a:p>
      </dgm:t>
    </dgm:pt>
    <dgm:pt modelId="{B1155063-7F15-4211-9DDE-3B81C282E5D5}" type="parTrans" cxnId="{7105EF61-4721-43B6-8568-6E5E236A9EBB}">
      <dgm:prSet/>
      <dgm:spPr/>
      <dgm:t>
        <a:bodyPr/>
        <a:lstStyle/>
        <a:p>
          <a:endParaRPr lang="ru-RU"/>
        </a:p>
      </dgm:t>
    </dgm:pt>
    <dgm:pt modelId="{14B94ABC-0FFE-4480-8C56-2529747FA117}" type="sibTrans" cxnId="{7105EF61-4721-43B6-8568-6E5E236A9EBB}">
      <dgm:prSet/>
      <dgm:spPr/>
      <dgm:t>
        <a:bodyPr/>
        <a:lstStyle/>
        <a:p>
          <a:endParaRPr lang="ru-RU"/>
        </a:p>
      </dgm:t>
    </dgm:pt>
    <dgm:pt modelId="{8AD00604-522A-4770-AD34-F36854F7E6AD}">
      <dgm:prSet custT="1"/>
      <dgm:spPr/>
      <dgm:t>
        <a:bodyPr/>
        <a:lstStyle/>
        <a:p>
          <a:r>
            <a:rPr lang="ru-RU" sz="4800" b="1" baseline="0" dirty="0" smtClean="0">
              <a:solidFill>
                <a:schemeClr val="bg2">
                  <a:lumMod val="50000"/>
                </a:schemeClr>
              </a:solidFill>
            </a:rPr>
            <a:t>Математическая</a:t>
          </a:r>
          <a:endParaRPr lang="ru-RU" sz="4800" b="1" baseline="0" dirty="0">
            <a:solidFill>
              <a:schemeClr val="bg2">
                <a:lumMod val="50000"/>
              </a:schemeClr>
            </a:solidFill>
          </a:endParaRPr>
        </a:p>
      </dgm:t>
    </dgm:pt>
    <dgm:pt modelId="{BA7AD969-9292-4B11-B4D6-5415F8BF73AD}" type="parTrans" cxnId="{7B65C4FD-47C6-43C7-86D6-10CA74C5A119}">
      <dgm:prSet/>
      <dgm:spPr/>
      <dgm:t>
        <a:bodyPr/>
        <a:lstStyle/>
        <a:p>
          <a:endParaRPr lang="ru-RU"/>
        </a:p>
      </dgm:t>
    </dgm:pt>
    <dgm:pt modelId="{B40A9F71-1503-41AA-AA16-7BBFD29A7A06}" type="sibTrans" cxnId="{7B65C4FD-47C6-43C7-86D6-10CA74C5A119}">
      <dgm:prSet/>
      <dgm:spPr/>
      <dgm:t>
        <a:bodyPr/>
        <a:lstStyle/>
        <a:p>
          <a:endParaRPr lang="ru-RU"/>
        </a:p>
      </dgm:t>
    </dgm:pt>
    <dgm:pt modelId="{16320382-7C20-4EAB-8CB8-34188CDB3DB4}" type="pres">
      <dgm:prSet presAssocID="{504FE29B-DBD9-4516-82BC-7B460FB886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9DA855-44D6-4D6B-83C4-12DBDD424301}" type="pres">
      <dgm:prSet presAssocID="{735C05FB-CDB3-422A-A05A-940A9279F35B}" presName="composite" presStyleCnt="0"/>
      <dgm:spPr/>
    </dgm:pt>
    <dgm:pt modelId="{2C12BC3A-DA7D-4E67-9BFB-E4B717AB2BFE}" type="pres">
      <dgm:prSet presAssocID="{735C05FB-CDB3-422A-A05A-940A9279F3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7A7B5-B793-4649-BF07-8CAAD52C81E7}" type="pres">
      <dgm:prSet presAssocID="{735C05FB-CDB3-422A-A05A-940A9279F35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20511-B2C8-491C-91F7-46F37F163E11}" type="pres">
      <dgm:prSet presAssocID="{0E31870A-8EDA-4668-9996-66A4EC3B3CD0}" presName="sp" presStyleCnt="0"/>
      <dgm:spPr/>
    </dgm:pt>
    <dgm:pt modelId="{DC3F39B7-FDBB-4B27-9392-C54C6DE71844}" type="pres">
      <dgm:prSet presAssocID="{DCB9AC7B-6E76-4CF4-90F8-BDCF31BF2D80}" presName="composite" presStyleCnt="0"/>
      <dgm:spPr/>
    </dgm:pt>
    <dgm:pt modelId="{0AC2E679-4E7E-40A5-A4E0-7B4E39D3B060}" type="pres">
      <dgm:prSet presAssocID="{DCB9AC7B-6E76-4CF4-90F8-BDCF31BF2D8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E9AEA-3B69-4D15-B280-978FC41300BD}" type="pres">
      <dgm:prSet presAssocID="{DCB9AC7B-6E76-4CF4-90F8-BDCF31BF2D8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412C0-CEC2-4E66-8A83-34A91F13544C}" type="pres">
      <dgm:prSet presAssocID="{F0D8DFCE-6ADF-462D-BB09-29D86BC39FE5}" presName="sp" presStyleCnt="0"/>
      <dgm:spPr/>
    </dgm:pt>
    <dgm:pt modelId="{D4615EBC-009F-4EE4-A025-37529374C2AB}" type="pres">
      <dgm:prSet presAssocID="{4F59B278-C88A-4BCA-A730-AC8BBA61265E}" presName="composite" presStyleCnt="0"/>
      <dgm:spPr/>
    </dgm:pt>
    <dgm:pt modelId="{BA6C7ACB-7D90-47B5-B87D-129D226B5104}" type="pres">
      <dgm:prSet presAssocID="{4F59B278-C88A-4BCA-A730-AC8BBA61265E}" presName="parentText" presStyleLbl="alignNode1" presStyleIdx="2" presStyleCnt="3" custLinFactY="92229" custLinFactNeighborX="-6617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1D983-62E3-4A14-9028-D77EBD6ACCFC}" type="pres">
      <dgm:prSet presAssocID="{4F59B278-C88A-4BCA-A730-AC8BBA6126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6B8D44-6A66-447F-B9B4-A97637E517E5}" type="presOf" srcId="{8AD00604-522A-4770-AD34-F36854F7E6AD}" destId="{C637A7B5-B793-4649-BF07-8CAAD52C81E7}" srcOrd="0" destOrd="0" presId="urn:microsoft.com/office/officeart/2005/8/layout/chevron2"/>
    <dgm:cxn modelId="{7105EF61-4721-43B6-8568-6E5E236A9EBB}" srcId="{4F59B278-C88A-4BCA-A730-AC8BBA61265E}" destId="{926FBC23-2AC5-447F-99C8-37AF692097C4}" srcOrd="0" destOrd="0" parTransId="{B1155063-7F15-4211-9DDE-3B81C282E5D5}" sibTransId="{14B94ABC-0FFE-4480-8C56-2529747FA117}"/>
    <dgm:cxn modelId="{041B165C-BA04-4A9D-B9C2-013678866BF6}" type="presOf" srcId="{615E9D03-29A0-45E3-BB3E-13C96F762AA6}" destId="{A18E9AEA-3B69-4D15-B280-978FC41300BD}" srcOrd="0" destOrd="0" presId="urn:microsoft.com/office/officeart/2005/8/layout/chevron2"/>
    <dgm:cxn modelId="{CE115CB1-075C-4FEB-86B8-D2F29CAB5599}" type="presOf" srcId="{4F59B278-C88A-4BCA-A730-AC8BBA61265E}" destId="{BA6C7ACB-7D90-47B5-B87D-129D226B5104}" srcOrd="0" destOrd="0" presId="urn:microsoft.com/office/officeart/2005/8/layout/chevron2"/>
    <dgm:cxn modelId="{314F8328-774B-4082-A631-E656B39F37D3}" type="presOf" srcId="{504FE29B-DBD9-4516-82BC-7B460FB88618}" destId="{16320382-7C20-4EAB-8CB8-34188CDB3DB4}" srcOrd="0" destOrd="0" presId="urn:microsoft.com/office/officeart/2005/8/layout/chevron2"/>
    <dgm:cxn modelId="{00972C69-C629-4726-8EAA-63FED9E736EC}" srcId="{504FE29B-DBD9-4516-82BC-7B460FB88618}" destId="{735C05FB-CDB3-422A-A05A-940A9279F35B}" srcOrd="0" destOrd="0" parTransId="{BA0BF871-2A56-47D1-B07E-9443491D267E}" sibTransId="{0E31870A-8EDA-4668-9996-66A4EC3B3CD0}"/>
    <dgm:cxn modelId="{471A1CD5-C451-46CA-B5E3-E5EA74F10C91}" srcId="{504FE29B-DBD9-4516-82BC-7B460FB88618}" destId="{DCB9AC7B-6E76-4CF4-90F8-BDCF31BF2D80}" srcOrd="1" destOrd="0" parTransId="{99AB3B83-069D-450E-8E08-B3AA726D368D}" sibTransId="{F0D8DFCE-6ADF-462D-BB09-29D86BC39FE5}"/>
    <dgm:cxn modelId="{7B65C4FD-47C6-43C7-86D6-10CA74C5A119}" srcId="{735C05FB-CDB3-422A-A05A-940A9279F35B}" destId="{8AD00604-522A-4770-AD34-F36854F7E6AD}" srcOrd="0" destOrd="0" parTransId="{BA7AD969-9292-4B11-B4D6-5415F8BF73AD}" sibTransId="{B40A9F71-1503-41AA-AA16-7BBFD29A7A06}"/>
    <dgm:cxn modelId="{5D33B892-F0CD-45CD-90FB-9CB5A0002721}" srcId="{DCB9AC7B-6E76-4CF4-90F8-BDCF31BF2D80}" destId="{615E9D03-29A0-45E3-BB3E-13C96F762AA6}" srcOrd="0" destOrd="0" parTransId="{FD3B53FC-1A54-431E-89D4-E30A208BFC2F}" sibTransId="{42B2F743-44E9-4F85-B565-31680775F87C}"/>
    <dgm:cxn modelId="{3D67A406-3DB9-4F2C-9484-BB6A4763D3E6}" type="presOf" srcId="{926FBC23-2AC5-447F-99C8-37AF692097C4}" destId="{57A1D983-62E3-4A14-9028-D77EBD6ACCFC}" srcOrd="0" destOrd="0" presId="urn:microsoft.com/office/officeart/2005/8/layout/chevron2"/>
    <dgm:cxn modelId="{41613048-C295-48DC-AD14-46A4FFBF5F1D}" srcId="{504FE29B-DBD9-4516-82BC-7B460FB88618}" destId="{4F59B278-C88A-4BCA-A730-AC8BBA61265E}" srcOrd="2" destOrd="0" parTransId="{7F8DA18C-6938-4E53-B017-09C48EAA3459}" sibTransId="{C0932265-607C-4588-8AB4-72D7E561504C}"/>
    <dgm:cxn modelId="{E46FC251-59A9-4DBD-87CD-9203F3810E50}" type="presOf" srcId="{735C05FB-CDB3-422A-A05A-940A9279F35B}" destId="{2C12BC3A-DA7D-4E67-9BFB-E4B717AB2BFE}" srcOrd="0" destOrd="0" presId="urn:microsoft.com/office/officeart/2005/8/layout/chevron2"/>
    <dgm:cxn modelId="{D4CA4D73-F76A-4F8E-B314-09AE42EC1253}" type="presOf" srcId="{DCB9AC7B-6E76-4CF4-90F8-BDCF31BF2D80}" destId="{0AC2E679-4E7E-40A5-A4E0-7B4E39D3B060}" srcOrd="0" destOrd="0" presId="urn:microsoft.com/office/officeart/2005/8/layout/chevron2"/>
    <dgm:cxn modelId="{714F7664-7AF7-4073-BDD6-9AC17D0E1663}" type="presParOf" srcId="{16320382-7C20-4EAB-8CB8-34188CDB3DB4}" destId="{E49DA855-44D6-4D6B-83C4-12DBDD424301}" srcOrd="0" destOrd="0" presId="urn:microsoft.com/office/officeart/2005/8/layout/chevron2"/>
    <dgm:cxn modelId="{6DF927F7-12AE-47CD-AB60-538D7FA796A4}" type="presParOf" srcId="{E49DA855-44D6-4D6B-83C4-12DBDD424301}" destId="{2C12BC3A-DA7D-4E67-9BFB-E4B717AB2BFE}" srcOrd="0" destOrd="0" presId="urn:microsoft.com/office/officeart/2005/8/layout/chevron2"/>
    <dgm:cxn modelId="{A42760BB-6EB1-4469-8AC9-3B30CB83FC77}" type="presParOf" srcId="{E49DA855-44D6-4D6B-83C4-12DBDD424301}" destId="{C637A7B5-B793-4649-BF07-8CAAD52C81E7}" srcOrd="1" destOrd="0" presId="urn:microsoft.com/office/officeart/2005/8/layout/chevron2"/>
    <dgm:cxn modelId="{2487F61E-5CA3-4609-9904-6A459A960576}" type="presParOf" srcId="{16320382-7C20-4EAB-8CB8-34188CDB3DB4}" destId="{D3C20511-B2C8-491C-91F7-46F37F163E11}" srcOrd="1" destOrd="0" presId="urn:microsoft.com/office/officeart/2005/8/layout/chevron2"/>
    <dgm:cxn modelId="{D55D3A21-54B2-4024-A65C-807204780D65}" type="presParOf" srcId="{16320382-7C20-4EAB-8CB8-34188CDB3DB4}" destId="{DC3F39B7-FDBB-4B27-9392-C54C6DE71844}" srcOrd="2" destOrd="0" presId="urn:microsoft.com/office/officeart/2005/8/layout/chevron2"/>
    <dgm:cxn modelId="{9D4DC8B0-3540-4AD6-8A13-E4C3A80C42F1}" type="presParOf" srcId="{DC3F39B7-FDBB-4B27-9392-C54C6DE71844}" destId="{0AC2E679-4E7E-40A5-A4E0-7B4E39D3B060}" srcOrd="0" destOrd="0" presId="urn:microsoft.com/office/officeart/2005/8/layout/chevron2"/>
    <dgm:cxn modelId="{C997D794-CB99-422D-B29E-C13798F21D8B}" type="presParOf" srcId="{DC3F39B7-FDBB-4B27-9392-C54C6DE71844}" destId="{A18E9AEA-3B69-4D15-B280-978FC41300BD}" srcOrd="1" destOrd="0" presId="urn:microsoft.com/office/officeart/2005/8/layout/chevron2"/>
    <dgm:cxn modelId="{5DE9EF4A-C311-43E2-BDB4-A87EBD8BAF2E}" type="presParOf" srcId="{16320382-7C20-4EAB-8CB8-34188CDB3DB4}" destId="{B78412C0-CEC2-4E66-8A83-34A91F13544C}" srcOrd="3" destOrd="0" presId="urn:microsoft.com/office/officeart/2005/8/layout/chevron2"/>
    <dgm:cxn modelId="{AC3EAC76-0EBF-4F62-AE87-9B3CAD0C349C}" type="presParOf" srcId="{16320382-7C20-4EAB-8CB8-34188CDB3DB4}" destId="{D4615EBC-009F-4EE4-A025-37529374C2AB}" srcOrd="4" destOrd="0" presId="urn:microsoft.com/office/officeart/2005/8/layout/chevron2"/>
    <dgm:cxn modelId="{C1F3C774-5061-4876-AEBE-41596C40593D}" type="presParOf" srcId="{D4615EBC-009F-4EE4-A025-37529374C2AB}" destId="{BA6C7ACB-7D90-47B5-B87D-129D226B5104}" srcOrd="0" destOrd="0" presId="urn:microsoft.com/office/officeart/2005/8/layout/chevron2"/>
    <dgm:cxn modelId="{1BC4AA96-5BCB-407E-9F95-74263EF14C40}" type="presParOf" srcId="{D4615EBC-009F-4EE4-A025-37529374C2AB}" destId="{57A1D983-62E3-4A14-9028-D77EBD6ACC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2BC3A-DA7D-4E67-9BFB-E4B717AB2BFE}">
      <dsp:nvSpPr>
        <dsp:cNvPr id="0" name=""/>
        <dsp:cNvSpPr/>
      </dsp:nvSpPr>
      <dsp:spPr>
        <a:xfrm rot="5400000">
          <a:off x="-229298" y="229755"/>
          <a:ext cx="1528653" cy="1070057"/>
        </a:xfrm>
        <a:prstGeom prst="chevron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6">
                  <a:lumMod val="75000"/>
                </a:schemeClr>
              </a:solidFill>
            </a:rPr>
            <a:t>5</a:t>
          </a:r>
          <a:endParaRPr lang="ru-RU" sz="30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5400000">
        <a:off x="-229298" y="229755"/>
        <a:ext cx="1528653" cy="1070057"/>
      </dsp:txXfrm>
    </dsp:sp>
    <dsp:sp modelId="{C637A7B5-B793-4649-BF07-8CAAD52C81E7}">
      <dsp:nvSpPr>
        <dsp:cNvPr id="0" name=""/>
        <dsp:cNvSpPr/>
      </dsp:nvSpPr>
      <dsp:spPr>
        <a:xfrm rot="5400000">
          <a:off x="3701190" y="-2630675"/>
          <a:ext cx="993624" cy="6255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1" kern="1200" baseline="0" dirty="0" smtClean="0">
              <a:solidFill>
                <a:schemeClr val="bg2">
                  <a:lumMod val="50000"/>
                </a:schemeClr>
              </a:solidFill>
            </a:rPr>
            <a:t>Математическая</a:t>
          </a:r>
          <a:endParaRPr lang="ru-RU" sz="4800" b="1" kern="1200" baseline="0" dirty="0">
            <a:solidFill>
              <a:schemeClr val="bg2">
                <a:lumMod val="50000"/>
              </a:schemeClr>
            </a:solidFill>
          </a:endParaRPr>
        </a:p>
      </dsp:txBody>
      <dsp:txXfrm rot="5400000">
        <a:off x="3701190" y="-2630675"/>
        <a:ext cx="993624" cy="6255891"/>
      </dsp:txXfrm>
    </dsp:sp>
    <dsp:sp modelId="{0AC2E679-4E7E-40A5-A4E0-7B4E39D3B060}">
      <dsp:nvSpPr>
        <dsp:cNvPr id="0" name=""/>
        <dsp:cNvSpPr/>
      </dsp:nvSpPr>
      <dsp:spPr>
        <a:xfrm rot="5400000">
          <a:off x="-229298" y="1563284"/>
          <a:ext cx="1528653" cy="1070057"/>
        </a:xfrm>
        <a:prstGeom prst="chevron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3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6">
                  <a:lumMod val="75000"/>
                </a:schemeClr>
              </a:solidFill>
            </a:rPr>
            <a:t>5</a:t>
          </a:r>
          <a:endParaRPr lang="ru-RU" sz="30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5400000">
        <a:off x="-229298" y="1563284"/>
        <a:ext cx="1528653" cy="1070057"/>
      </dsp:txXfrm>
    </dsp:sp>
    <dsp:sp modelId="{A18E9AEA-3B69-4D15-B280-978FC41300BD}">
      <dsp:nvSpPr>
        <dsp:cNvPr id="0" name=""/>
        <dsp:cNvSpPr/>
      </dsp:nvSpPr>
      <dsp:spPr>
        <a:xfrm rot="5400000">
          <a:off x="3701190" y="-1297147"/>
          <a:ext cx="993624" cy="6255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1" kern="1200" dirty="0" smtClean="0">
              <a:solidFill>
                <a:schemeClr val="bg2">
                  <a:lumMod val="50000"/>
                </a:schemeClr>
              </a:solidFill>
            </a:rPr>
            <a:t>пятёрка</a:t>
          </a:r>
          <a:endParaRPr lang="ru-RU" sz="4800" b="1" kern="1200" dirty="0">
            <a:solidFill>
              <a:schemeClr val="bg2">
                <a:lumMod val="50000"/>
              </a:schemeClr>
            </a:solidFill>
          </a:endParaRPr>
        </a:p>
      </dsp:txBody>
      <dsp:txXfrm rot="5400000">
        <a:off x="3701190" y="-1297147"/>
        <a:ext cx="993624" cy="6255891"/>
      </dsp:txXfrm>
    </dsp:sp>
    <dsp:sp modelId="{BA6C7ACB-7D90-47B5-B87D-129D226B5104}">
      <dsp:nvSpPr>
        <dsp:cNvPr id="0" name=""/>
        <dsp:cNvSpPr/>
      </dsp:nvSpPr>
      <dsp:spPr>
        <a:xfrm rot="5400000">
          <a:off x="-229298" y="2897270"/>
          <a:ext cx="1528653" cy="1070057"/>
        </a:xfrm>
        <a:prstGeom prst="chevron">
          <a:avLst/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bg2">
                  <a:lumMod val="50000"/>
                </a:schemeClr>
              </a:solidFill>
            </a:rPr>
            <a:t>5</a:t>
          </a:r>
          <a:endParaRPr lang="ru-RU" sz="3000" b="1" kern="1200" dirty="0">
            <a:solidFill>
              <a:schemeClr val="bg2">
                <a:lumMod val="50000"/>
              </a:schemeClr>
            </a:solidFill>
          </a:endParaRPr>
        </a:p>
      </dsp:txBody>
      <dsp:txXfrm rot="5400000">
        <a:off x="-229298" y="2897270"/>
        <a:ext cx="1528653" cy="1070057"/>
      </dsp:txXfrm>
    </dsp:sp>
    <dsp:sp modelId="{57A1D983-62E3-4A14-9028-D77EBD6ACCFC}">
      <dsp:nvSpPr>
        <dsp:cNvPr id="0" name=""/>
        <dsp:cNvSpPr/>
      </dsp:nvSpPr>
      <dsp:spPr>
        <a:xfrm rot="5400000">
          <a:off x="3701190" y="36381"/>
          <a:ext cx="993624" cy="6255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1" kern="1200" dirty="0" smtClean="0">
              <a:solidFill>
                <a:schemeClr val="accent6"/>
              </a:solidFill>
            </a:rPr>
            <a:t>МАОУ «СОШ №3»</a:t>
          </a:r>
          <a:endParaRPr lang="ru-RU" sz="4800" b="1" kern="1200" dirty="0">
            <a:solidFill>
              <a:schemeClr val="accent6"/>
            </a:solidFill>
          </a:endParaRPr>
        </a:p>
      </dsp:txBody>
      <dsp:txXfrm rot="5400000">
        <a:off x="3701190" y="36381"/>
        <a:ext cx="993624" cy="6255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ШКОЛА\5 б класс\26.09.12 на перемене\26092012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10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NS\Desktop\Лилия новое\МАТЕМ. марафон 06.02.14\Андр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0"/>
            <a:ext cx="5310602" cy="6638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9992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7829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Слепцов Андрей, 6 класс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328592"/>
          </a:xfrm>
        </p:spPr>
        <p:txBody>
          <a:bodyPr>
            <a:noAutofit/>
          </a:bodyPr>
          <a:lstStyle/>
          <a:p>
            <a:r>
              <a:rPr lang="ru-RU" b="1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Отличник</a:t>
            </a:r>
          </a:p>
          <a:p>
            <a:r>
              <a:rPr lang="ru-RU" b="1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Победитель </a:t>
            </a:r>
            <a:r>
              <a:rPr lang="ru-RU" b="1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школьного тура олимпиад по математике, 2 место, 2010 г</a:t>
            </a:r>
            <a:r>
              <a:rPr lang="ru-RU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.</a:t>
            </a:r>
            <a:endParaRPr lang="ru-RU" b="1" dirty="0">
              <a:latin typeface="ArialNew" panose="02000503000000020004" pitchFamily="2" charset="-128"/>
              <a:ea typeface="ArialNew" panose="02000503000000020004" pitchFamily="2" charset="-128"/>
              <a:cs typeface="ArialNew" panose="02000503000000020004" pitchFamily="2" charset="-128"/>
            </a:endParaRPr>
          </a:p>
          <a:p>
            <a:r>
              <a:rPr lang="ru-RU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Участник </a:t>
            </a:r>
            <a:r>
              <a:rPr lang="ru-RU" b="1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Общероссийской олимпиады «</a:t>
            </a:r>
            <a:r>
              <a:rPr lang="ru-RU" b="1" dirty="0" err="1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Олимпус</a:t>
            </a:r>
            <a:r>
              <a:rPr lang="ru-RU" b="1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» «Зимняя сессия 2013</a:t>
            </a:r>
            <a:r>
              <a:rPr lang="ru-RU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»</a:t>
            </a:r>
            <a:endParaRPr lang="ru-RU" b="1" dirty="0">
              <a:latin typeface="ArialNew" panose="02000503000000020004" pitchFamily="2" charset="-128"/>
              <a:ea typeface="ArialNew" panose="02000503000000020004" pitchFamily="2" charset="-128"/>
              <a:cs typeface="ArialNew" panose="02000503000000020004" pitchFamily="2" charset="-128"/>
            </a:endParaRPr>
          </a:p>
          <a:p>
            <a:r>
              <a:rPr lang="ru-RU" b="1" dirty="0" smtClean="0">
                <a:solidFill>
                  <a:srgbClr val="3E3D2D"/>
                </a:solidFill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Участник </a:t>
            </a:r>
            <a:r>
              <a:rPr lang="ru-RU" b="1" dirty="0">
                <a:solidFill>
                  <a:srgbClr val="3E3D2D"/>
                </a:solidFill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Всероссийского конкурса «Ребус», 2013 г</a:t>
            </a:r>
            <a:r>
              <a:rPr lang="ru-RU" b="1" dirty="0" smtClean="0">
                <a:solidFill>
                  <a:srgbClr val="3E3D2D"/>
                </a:solidFill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.</a:t>
            </a:r>
          </a:p>
          <a:p>
            <a:r>
              <a:rPr lang="ru-RU" b="1" dirty="0" smtClean="0">
                <a:solidFill>
                  <a:srgbClr val="3E3D2D"/>
                </a:solidFill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Победитель </a:t>
            </a:r>
            <a:r>
              <a:rPr lang="ru-RU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 </a:t>
            </a:r>
            <a:r>
              <a:rPr lang="ru-RU" b="1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среди 5-6 классов </a:t>
            </a:r>
            <a:r>
              <a:rPr lang="ru-RU" b="1" dirty="0" err="1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Муниципаль-ного</a:t>
            </a:r>
            <a:r>
              <a:rPr lang="ru-RU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 </a:t>
            </a:r>
            <a:r>
              <a:rPr lang="ru-RU" b="1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конкурса ученических рефератов и проектов "</a:t>
            </a:r>
            <a:r>
              <a:rPr lang="ru-RU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Эврика«. Тема </a:t>
            </a:r>
            <a:r>
              <a:rPr lang="ru-RU" b="1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проекта </a:t>
            </a:r>
            <a:r>
              <a:rPr lang="ru-RU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«Меры </a:t>
            </a:r>
            <a:r>
              <a:rPr lang="ru-RU" b="1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веса. Меры длины. Меры объема и площади. Вчера и сегодня" </a:t>
            </a:r>
            <a:r>
              <a:rPr lang="ru-RU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, 2013 г. </a:t>
            </a:r>
            <a:r>
              <a:rPr lang="ru-RU" b="1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(МКОУ ДПО ОМЦ</a:t>
            </a:r>
            <a:r>
              <a:rPr lang="ru-RU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), 1 место</a:t>
            </a:r>
          </a:p>
          <a:p>
            <a:r>
              <a:rPr lang="ru-RU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Профессионально занимается футболом и хоккеем</a:t>
            </a:r>
            <a:endParaRPr lang="ru-RU" b="1" dirty="0">
              <a:latin typeface="ArialNew" panose="02000503000000020004" pitchFamily="2" charset="-128"/>
              <a:ea typeface="ArialNew" panose="02000503000000020004" pitchFamily="2" charset="-128"/>
              <a:cs typeface="ArialNew" panose="02000503000000020004" pitchFamily="2" charset="-128"/>
            </a:endParaRPr>
          </a:p>
          <a:p>
            <a:pPr marL="6858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 </a:t>
            </a:r>
            <a:endParaRPr lang="ru-RU" sz="2000" dirty="0">
              <a:latin typeface="ArialNew" panose="02000503000000020004" pitchFamily="2" charset="-128"/>
              <a:ea typeface="ArialNew" panose="02000503000000020004" pitchFamily="2" charset="-128"/>
              <a:cs typeface="ArialNew" panose="02000503000000020004" pitchFamily="2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990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NS\Desktop\Лилия новое\МАТЕМ. марафон 06.02.14\P10304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37" t="1256"/>
          <a:stretch/>
        </p:blipFill>
        <p:spPr bwMode="auto">
          <a:xfrm>
            <a:off x="3491880" y="135181"/>
            <a:ext cx="4752527" cy="6609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4852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424862" cy="10080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Старицына Светлана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класс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7993062" cy="4824412"/>
          </a:xfrm>
        </p:spPr>
        <p:txBody>
          <a:bodyPr/>
          <a:lstStyle/>
          <a:p>
            <a:r>
              <a:rPr lang="ru-RU" sz="3200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Ударница</a:t>
            </a:r>
          </a:p>
          <a:p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Победитель </a:t>
            </a:r>
            <a:r>
              <a:rPr lang="ru-RU" sz="3200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школьного тура олимпиад по математике, 2 место, </a:t>
            </a:r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2012 </a:t>
            </a:r>
            <a:r>
              <a:rPr lang="ru-RU" sz="3200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г</a:t>
            </a:r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.</a:t>
            </a:r>
            <a:endParaRPr lang="ru-RU" sz="3200" dirty="0">
              <a:latin typeface="ArialNew" panose="02000503000000020004" pitchFamily="2" charset="-128"/>
              <a:ea typeface="ArialNew" panose="02000503000000020004" pitchFamily="2" charset="-128"/>
              <a:cs typeface="ArialNew" panose="02000503000000020004" pitchFamily="2" charset="-128"/>
            </a:endParaRPr>
          </a:p>
          <a:p>
            <a:r>
              <a:rPr lang="ru-RU" sz="3200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Участница Общероссийской олимпиады «</a:t>
            </a:r>
            <a:r>
              <a:rPr lang="ru-RU" sz="3200" dirty="0" err="1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Олимпус</a:t>
            </a:r>
            <a:r>
              <a:rPr lang="ru-RU" sz="3200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» «Зимняя сессия 2013</a:t>
            </a:r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»</a:t>
            </a:r>
          </a:p>
          <a:p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Занимается в музыкальной школе</a:t>
            </a:r>
          </a:p>
          <a:p>
            <a:pPr marL="68580" indent="0">
              <a:buNone/>
            </a:pPr>
            <a:endParaRPr lang="ru-RU" dirty="0">
              <a:latin typeface="ArialNew" panose="02000503000000020004" pitchFamily="2" charset="-128"/>
              <a:ea typeface="ArialNew" panose="02000503000000020004" pitchFamily="2" charset="-128"/>
              <a:cs typeface="ArialNew" panose="02000503000000020004" pitchFamily="2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6448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:\грамоты и дипломы\Scan1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2777"/>
            <a:ext cx="3907141" cy="5610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грамоты и дипломы\Scan10011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27353" y="1535961"/>
            <a:ext cx="2727145" cy="3867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грамоты и дипломы\Scan10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60828" y="1642530"/>
            <a:ext cx="2666861" cy="3785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3198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186" y="332656"/>
            <a:ext cx="81756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F:\мир КАРТИНКИ\смайлы\b379fad9193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5497"/>
            <a:ext cx="5356479" cy="5356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4095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44624"/>
            <a:ext cx="8928992" cy="6768752"/>
            <a:chOff x="755576" y="692696"/>
            <a:chExt cx="3744416" cy="3600400"/>
          </a:xfrm>
        </p:grpSpPr>
        <p:sp>
          <p:nvSpPr>
            <p:cNvPr id="4" name="Овал 3"/>
            <p:cNvSpPr/>
            <p:nvPr/>
          </p:nvSpPr>
          <p:spPr>
            <a:xfrm>
              <a:off x="755576" y="692696"/>
              <a:ext cx="3744416" cy="3600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>
                  <a:rot lat="0" lon="0" rev="300000"/>
                </a:camera>
                <a:lightRig rig="threePt" dir="t"/>
              </a:scene3d>
            </a:bodyPr>
            <a:lstStyle/>
            <a:p>
              <a:pPr algn="ctr"/>
              <a:endPara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endParaRPr>
            </a:p>
          </p:txBody>
        </p:sp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="" xmlns:p14="http://schemas.microsoft.com/office/powerpoint/2010/main" val="581548811"/>
                </p:ext>
              </p:extLst>
            </p:nvPr>
          </p:nvGraphicFramePr>
          <p:xfrm>
            <a:off x="1091698" y="1484784"/>
            <a:ext cx="3072172" cy="22322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872841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Наша команда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450987" cy="4861999"/>
          </a:xfrm>
        </p:spPr>
        <p:txBody>
          <a:bodyPr>
            <a:normAutofit lnSpcReduction="10000"/>
          </a:bodyPr>
          <a:lstStyle/>
          <a:p>
            <a:r>
              <a:rPr lang="ru-RU" sz="4800" b="1" dirty="0" err="1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Блинова</a:t>
            </a:r>
            <a:r>
              <a:rPr lang="ru-RU" sz="4800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 Вероника</a:t>
            </a:r>
          </a:p>
          <a:p>
            <a:r>
              <a:rPr lang="ru-RU" sz="4800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Черкасова Анастасия</a:t>
            </a:r>
          </a:p>
          <a:p>
            <a:r>
              <a:rPr lang="ru-RU" sz="4800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Волкова Ольга</a:t>
            </a:r>
          </a:p>
          <a:p>
            <a:r>
              <a:rPr lang="ru-RU" sz="4800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Слепцов Андрей</a:t>
            </a:r>
          </a:p>
          <a:p>
            <a:r>
              <a:rPr lang="ru-RU" sz="4400" b="1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Старицына Светлана</a:t>
            </a:r>
            <a:endParaRPr lang="ru-RU" sz="4400" b="1" dirty="0">
              <a:latin typeface="ArialNew" panose="02000503000000020004" pitchFamily="2" charset="-128"/>
              <a:ea typeface="ArialNew" panose="02000503000000020004" pitchFamily="2" charset="-128"/>
              <a:cs typeface="ArialNew" panose="02000503000000020004" pitchFamily="2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151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Лилия новое\МАТЕМ. марафон 06.02.14\mok4vsfVHi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6414289" cy="6666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5313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24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Блинова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Вероника, 10 класс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450987" cy="4789991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Закончила 9 классов с отличием</a:t>
            </a:r>
          </a:p>
          <a:p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Победитель районной игры «Компьютерный гений», 2013 г., </a:t>
            </a:r>
          </a:p>
          <a:p>
            <a:pPr marL="68580" indent="0">
              <a:buNone/>
            </a:pPr>
            <a:r>
              <a:rPr lang="ru-RU" sz="3200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 </a:t>
            </a:r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  3 место</a:t>
            </a:r>
          </a:p>
          <a:p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Участница Всероссийского конкурса «Ребус», 2013 г.</a:t>
            </a:r>
          </a:p>
          <a:p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Участница Общероссийской олимпиады «</a:t>
            </a:r>
            <a:r>
              <a:rPr lang="ru-RU" sz="3200" dirty="0" err="1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Олимпус</a:t>
            </a:r>
            <a:r>
              <a:rPr lang="ru-RU" sz="32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» «Зимняя сессия 2013»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251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\Desktop\Лилия новое\МАТЕМ. марафон 06.02.14\яяяя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9"/>
            <a:ext cx="3709478" cy="6609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6309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Черкасова Анастасия,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 класс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704856" cy="48965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Отличница</a:t>
            </a:r>
          </a:p>
          <a:p>
            <a:r>
              <a:rPr lang="ru-RU" sz="28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Победитель школьного тура олимпиад по математике, 2 место, 2010 г.</a:t>
            </a:r>
          </a:p>
          <a:p>
            <a:r>
              <a:rPr lang="ru-RU" sz="28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Участница общероссийского конкурса «</a:t>
            </a:r>
            <a:r>
              <a:rPr lang="ru-RU" sz="2800" dirty="0" err="1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Мультитест</a:t>
            </a:r>
            <a:r>
              <a:rPr lang="ru-RU" sz="28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», 2011 г.</a:t>
            </a:r>
          </a:p>
          <a:p>
            <a:r>
              <a:rPr lang="ru-RU" sz="2800" dirty="0" smtClean="0">
                <a:solidFill>
                  <a:srgbClr val="3E3D2D"/>
                </a:solidFill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Участница </a:t>
            </a:r>
            <a:r>
              <a:rPr lang="ru-RU" sz="2800" dirty="0">
                <a:solidFill>
                  <a:srgbClr val="3E3D2D"/>
                </a:solidFill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Всероссийского конкурса «Ребус», 2013 г</a:t>
            </a:r>
            <a:r>
              <a:rPr lang="ru-RU" sz="2800" dirty="0" smtClean="0">
                <a:solidFill>
                  <a:srgbClr val="3E3D2D"/>
                </a:solidFill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.</a:t>
            </a:r>
          </a:p>
          <a:p>
            <a:r>
              <a:rPr lang="ru-RU" sz="2800" dirty="0" smtClean="0">
                <a:solidFill>
                  <a:srgbClr val="3E3D2D"/>
                </a:solidFill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Профессионально занимается лыжным спортом</a:t>
            </a:r>
            <a:endParaRPr lang="ru-RU" sz="2800" dirty="0">
              <a:solidFill>
                <a:srgbClr val="3E3D2D"/>
              </a:solidFill>
              <a:latin typeface="ArialNew" panose="02000503000000020004" pitchFamily="2" charset="-128"/>
              <a:ea typeface="ArialNew" panose="02000503000000020004" pitchFamily="2" charset="-128"/>
              <a:cs typeface="ArialNew" panose="02000503000000020004" pitchFamily="2" charset="-128"/>
            </a:endParaRPr>
          </a:p>
          <a:p>
            <a:pPr marL="6858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31965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NS\Desktop\Лилия новое\МАТЕМ. марафон 06.02.14\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73" t="23849" b="3185"/>
          <a:stretch/>
        </p:blipFill>
        <p:spPr bwMode="auto">
          <a:xfrm>
            <a:off x="3923928" y="0"/>
            <a:ext cx="4300141" cy="6669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9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Волкова Ольга, 7 класс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347845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Ударница</a:t>
            </a:r>
          </a:p>
          <a:p>
            <a:r>
              <a:rPr lang="ru-RU" sz="3600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Участница общероссийского конкурса «</a:t>
            </a:r>
            <a:r>
              <a:rPr lang="ru-RU" sz="3600" dirty="0" err="1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Мультитест</a:t>
            </a:r>
            <a:r>
              <a:rPr lang="ru-RU" sz="3600" dirty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», 2011 г</a:t>
            </a:r>
            <a:r>
              <a:rPr lang="ru-RU" sz="36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.</a:t>
            </a:r>
          </a:p>
          <a:p>
            <a:r>
              <a:rPr lang="ru-RU" sz="3600" dirty="0">
                <a:solidFill>
                  <a:srgbClr val="3E3D2D"/>
                </a:solidFill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Участница Всероссийского конкурса «Ребус», 2013 г</a:t>
            </a:r>
            <a:r>
              <a:rPr lang="ru-RU" sz="3600" dirty="0" smtClean="0">
                <a:solidFill>
                  <a:srgbClr val="3E3D2D"/>
                </a:solidFill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.</a:t>
            </a:r>
            <a:endParaRPr lang="ru-RU" sz="3600" dirty="0" smtClean="0">
              <a:latin typeface="ArialNew" panose="02000503000000020004" pitchFamily="2" charset="-128"/>
              <a:ea typeface="ArialNew" panose="02000503000000020004" pitchFamily="2" charset="-128"/>
              <a:cs typeface="ArialNew" panose="02000503000000020004" pitchFamily="2" charset="-128"/>
            </a:endParaRPr>
          </a:p>
          <a:p>
            <a:r>
              <a:rPr lang="ru-RU" sz="3600" dirty="0" smtClean="0">
                <a:latin typeface="ArialNew" panose="02000503000000020004" pitchFamily="2" charset="-128"/>
                <a:ea typeface="ArialNew" panose="02000503000000020004" pitchFamily="2" charset="-128"/>
                <a:cs typeface="ArialNew" panose="02000503000000020004" pitchFamily="2" charset="-128"/>
              </a:rPr>
              <a:t>Занимается в Детской школе искусств:  Декоративно-прикладное искусство</a:t>
            </a:r>
            <a:endParaRPr lang="ru-RU" sz="3600" dirty="0">
              <a:latin typeface="ArialNew" panose="02000503000000020004" pitchFamily="2" charset="-128"/>
              <a:ea typeface="ArialNew" panose="02000503000000020004" pitchFamily="2" charset="-128"/>
              <a:cs typeface="ArialNew" panose="02000503000000020004" pitchFamily="2" charset="-128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9340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</TotalTime>
  <Words>264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Слайд 1</vt:lpstr>
      <vt:lpstr>Слайд 2</vt:lpstr>
      <vt:lpstr>Наша команда</vt:lpstr>
      <vt:lpstr>Слайд 4</vt:lpstr>
      <vt:lpstr>Блинова Вероника, 10 класс</vt:lpstr>
      <vt:lpstr>Слайд 6</vt:lpstr>
      <vt:lpstr>Черкасова Анастасия, 8 класс</vt:lpstr>
      <vt:lpstr>Слайд 8</vt:lpstr>
      <vt:lpstr>Волкова Ольга, 7 класс</vt:lpstr>
      <vt:lpstr>Слайд 10</vt:lpstr>
      <vt:lpstr>Слепцов Андрей, 6 класс</vt:lpstr>
      <vt:lpstr>Слайд 12</vt:lpstr>
      <vt:lpstr>Старицына Светлана, 5 класс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Светлана Юрьевна</cp:lastModifiedBy>
  <cp:revision>19</cp:revision>
  <dcterms:created xsi:type="dcterms:W3CDTF">2014-02-04T14:05:38Z</dcterms:created>
  <dcterms:modified xsi:type="dcterms:W3CDTF">2014-02-06T05:28:34Z</dcterms:modified>
</cp:coreProperties>
</file>