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Игра « Угадай кто»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392488" cy="608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1080120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Лазутина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Марина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Борисовна –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цитель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физики и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асторномии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4752528" cy="595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32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/>
              <a:t>Бондарева Ольга </a:t>
            </a:r>
            <a:r>
              <a:rPr lang="ru-RU" sz="4000" b="1" i="1" smtClean="0"/>
              <a:t>Николаевна – учитель проектной деятельности</a:t>
            </a:r>
            <a:endParaRPr lang="ru-RU" sz="4000" b="1" i="1"/>
          </a:p>
        </p:txBody>
      </p:sp>
    </p:spTree>
    <p:extLst>
      <p:ext uri="{BB962C8B-B14F-4D97-AF65-F5344CB8AC3E}">
        <p14:creationId xmlns:p14="http://schemas.microsoft.com/office/powerpoint/2010/main" val="323775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68863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Петухова Ольга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Викторовна – учитель русского языка и литературы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94243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5212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Александрова Ирина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Александровна – учитель математики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0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636"/>
            <a:ext cx="3456384" cy="54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Хабибов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Виталий Анатольевич – учитель обществознания и ОБЖ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7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616624" cy="56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Абрамова Мария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Сергеевна – учитель истории  и правоведения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86" y="1052736"/>
            <a:ext cx="4230470" cy="564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Миронова Анна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Николаевна – учитель математики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2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Шубки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73745"/>
            <a:ext cx="4680520" cy="588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119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</a:rPr>
              <a:t>Шубкина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 Татьяна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Юрьевна – учитель английского языка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4552506" cy="526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224136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Синицина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Юлия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Петровна – учитель русского языка и литературы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5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704"/>
            <a:ext cx="4275211" cy="602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Плешкова Элина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Николаевна – учитель математ</a:t>
            </a:r>
            <a:r>
              <a:rPr lang="ru-RU" sz="4000" b="1" i="1" dirty="0" smtClean="0"/>
              <a:t>ики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90391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26" y="1268760"/>
            <a:ext cx="3519438" cy="556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Сыровяткина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Алёна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Владимировна – учитель физической культуры 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43972"/>
            <a:ext cx="5472608" cy="591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1904"/>
            <a:ext cx="8470622" cy="1224136"/>
          </a:xfrm>
        </p:spPr>
        <p:txBody>
          <a:bodyPr>
            <a:noAutofit/>
          </a:bodyPr>
          <a:lstStyle/>
          <a:p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</a:rPr>
              <a:t>Вологина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 Мария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Дмитриевна – учитель музыки и социальный педагог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369641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224136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Ющенко Варвара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Анатольевна – учитель испанского </a:t>
            </a:r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языка,экономики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и МХК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0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71544"/>
            <a:ext cx="5567118" cy="593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Родина Ирина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Михайловна – учитель физической культуры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672408" cy="540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Соломеин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Виктор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Анатольевич – учитель истории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3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28640"/>
            <a:ext cx="3771043" cy="558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5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Банных Ирина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Александровна – учитель биологии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515511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/>
              <a:t>Соломеина Лилия </a:t>
            </a:r>
            <a:r>
              <a:rPr lang="ru-RU" b="1" i="1" smtClean="0"/>
              <a:t>Владимировна – учитель математики</a:t>
            </a:r>
            <a:endParaRPr lang="ru-RU" b="1" i="1"/>
          </a:p>
        </p:txBody>
      </p:sp>
    </p:spTree>
    <p:extLst>
      <p:ext uri="{BB962C8B-B14F-4D97-AF65-F5344CB8AC3E}">
        <p14:creationId xmlns:p14="http://schemas.microsoft.com/office/powerpoint/2010/main" val="156096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4683247" cy="532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17632" cy="1224136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Красноперова Юлия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Александровна – учитель русского языка и литературы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65732"/>
            <a:ext cx="3596788" cy="546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Яцутко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Инна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Владимировна – учитель физической культур</a:t>
            </a:r>
            <a:r>
              <a:rPr lang="ru-RU" b="1" i="1" dirty="0" smtClean="0"/>
              <a:t>ы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39529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767893" cy="542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08912" cy="1070992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Новгородцев Алексей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Сергеевич – учитель технологии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5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5896"/>
            <a:ext cx="4491979" cy="560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1049264"/>
          </a:xfrm>
        </p:spPr>
        <p:txBody>
          <a:bodyPr>
            <a:noAutofit/>
          </a:bodyPr>
          <a:lstStyle/>
          <a:p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</a:rPr>
              <a:t>Левенских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 Юлия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Сергеевна – учитель технологии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032448" cy="53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0670"/>
            <a:ext cx="8147248" cy="1066130"/>
          </a:xfrm>
        </p:spPr>
        <p:txBody>
          <a:bodyPr>
            <a:noAutofit/>
          </a:bodyPr>
          <a:lstStyle/>
          <a:p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</a:rPr>
              <a:t>Черемискина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 Наталья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Александровна – учитель русского языка и литературы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7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53" y="1305105"/>
            <a:ext cx="4393035" cy="550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7592" cy="105956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Храпко Галина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Анатольевна – учитель химии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67813"/>
            <a:ext cx="4176464" cy="529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12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Девятых Инга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Дмитриевна – учитель английского </a:t>
            </a:r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языка,педагог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организатор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0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01608" cy="129614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Козловская Александра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Юрьевна -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едагог-психолог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96" y="1484784"/>
            <a:ext cx="3592413" cy="530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2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Соколова Светлана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Юрьевна – учитель коррекционных классов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30204"/>
            <a:ext cx="4465362" cy="529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5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Мишанина Ольга Ивановна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– учитель коррекционных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класов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40206"/>
            <a:ext cx="4392488" cy="522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64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Яцутко По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26" y="1340768"/>
            <a:ext cx="4987754" cy="53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403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</a:rPr>
              <a:t>Яцутко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 Полина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Владимировна – учитель географии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4150183" cy="54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3760"/>
            <a:ext cx="8712968" cy="1279016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Лушникова Татьяна </a:t>
            </a:r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Ювенальевна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– учитель английского языка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митриева Ю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48" y="1484784"/>
            <a:ext cx="5034991" cy="526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43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Дмитриева Юлия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Олеговна – учитель ОБЖ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73989"/>
            <a:ext cx="5040560" cy="527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96144"/>
          </a:xfrm>
        </p:spPr>
        <p:txBody>
          <a:bodyPr>
            <a:normAutofit fontScale="90000"/>
          </a:bodyPr>
          <a:lstStyle/>
          <a:p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</a:rPr>
              <a:t>Никишенко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 Инна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Сергеевна – учитель русского языка и литератур</a:t>
            </a:r>
            <a:r>
              <a:rPr lang="ru-RU" sz="4000" b="1" i="1" dirty="0" smtClean="0"/>
              <a:t>ы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407464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61" y="1340769"/>
            <a:ext cx="3689869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Сапожникова Мария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Олеговна – учитель русского языка и литературы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968552" cy="574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36815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Соловьёв Михаил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Фёдорович – учитель математики и информатики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243</Words>
  <Application>Microsoft Office PowerPoint</Application>
  <PresentationFormat>Экран (4:3)</PresentationFormat>
  <Paragraphs>34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Игра « Угадай кто»</vt:lpstr>
      <vt:lpstr>Сыровяткина Алёна Владимировна – учитель физической культуры </vt:lpstr>
      <vt:lpstr>Черемискина Наталья Александровна – учитель русского языка и литературы</vt:lpstr>
      <vt:lpstr>Яцутко Полина Владимировна – учитель географии</vt:lpstr>
      <vt:lpstr>Лушникова Татьяна Ювенальевна – учитель английского языка</vt:lpstr>
      <vt:lpstr>Дмитриева Юлия Олеговна – учитель ОБЖ</vt:lpstr>
      <vt:lpstr>Никишенко Инна Сергеевна – учитель русского языка и литературы</vt:lpstr>
      <vt:lpstr>Сапожникова Мария Олеговна – учитель русского языка и литературы</vt:lpstr>
      <vt:lpstr>Соловьёв Михаил Фёдорович – учитель математики и информатики</vt:lpstr>
      <vt:lpstr>Лазутина Марина Борисовна – цитель физики и асторномии</vt:lpstr>
      <vt:lpstr>Бондарева Ольга Николаевна – учитель проектной деятельности</vt:lpstr>
      <vt:lpstr>Петухова Ольга Викторовна – учитель русского языка и литературы</vt:lpstr>
      <vt:lpstr>Александрова Ирина Александровна – учитель математики</vt:lpstr>
      <vt:lpstr>Хабибов Виталий Анатольевич – учитель обществознания и ОБЖ</vt:lpstr>
      <vt:lpstr>Абрамова Мария Сергеевна – учитель истории  и правоведения</vt:lpstr>
      <vt:lpstr>Миронова Анна Николаевна – учитель математики</vt:lpstr>
      <vt:lpstr>Шубкина Татьяна Юрьевна – учитель английского языка</vt:lpstr>
      <vt:lpstr>Синицина Юлия Петровна – учитель русского языка и литературы</vt:lpstr>
      <vt:lpstr>Плешкова Элина Николаевна – учитель математики</vt:lpstr>
      <vt:lpstr>Вологина Мария Дмитриевна – учитель музыки и социальный педагог</vt:lpstr>
      <vt:lpstr>Ющенко Варвара Анатольевна – учитель испанского языка,экономики и МХК</vt:lpstr>
      <vt:lpstr>Родина Ирина Михайловна – учитель физической культуры</vt:lpstr>
      <vt:lpstr>Соломеин Виктор Анатольевич – учитель истории</vt:lpstr>
      <vt:lpstr>Банных Ирина Александровна – учитель биологии</vt:lpstr>
      <vt:lpstr>Соломеина Лилия Владимировна – учитель математики</vt:lpstr>
      <vt:lpstr>Красноперова Юлия Александровна – учитель русского языка и литературы</vt:lpstr>
      <vt:lpstr>Яцутко Инна Владимировна – учитель физической культуры</vt:lpstr>
      <vt:lpstr>Новгородцев Алексей Сергеевич – учитель технологии</vt:lpstr>
      <vt:lpstr>Левенских Юлия Сергеевна – учитель технологии</vt:lpstr>
      <vt:lpstr>Храпко Галина Анатольевна – учитель химии</vt:lpstr>
      <vt:lpstr>Девятых Инга Дмитриевна – учитель английского языка,педагог организатор</vt:lpstr>
      <vt:lpstr>Козловская Александра Юрьевна - педагог-психолог</vt:lpstr>
      <vt:lpstr>Соколова Светлана Юрьевна – учитель коррекционных классов</vt:lpstr>
      <vt:lpstr>Мишанина Ольга Ивановна – учитель коррекционных класов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27</cp:lastModifiedBy>
  <cp:revision>20</cp:revision>
  <dcterms:created xsi:type="dcterms:W3CDTF">2020-12-08T11:16:13Z</dcterms:created>
  <dcterms:modified xsi:type="dcterms:W3CDTF">2020-12-10T05:17:33Z</dcterms:modified>
</cp:coreProperties>
</file>