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76" r:id="rId2"/>
    <p:sldId id="279" r:id="rId3"/>
    <p:sldId id="278" r:id="rId4"/>
    <p:sldId id="280" r:id="rId5"/>
    <p:sldId id="258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315" r:id="rId24"/>
    <p:sldId id="298" r:id="rId25"/>
    <p:sldId id="299" r:id="rId26"/>
    <p:sldId id="300" r:id="rId27"/>
    <p:sldId id="301" r:id="rId28"/>
    <p:sldId id="302" r:id="rId29"/>
    <p:sldId id="303" r:id="rId30"/>
    <p:sldId id="304" r:id="rId31"/>
    <p:sldId id="305" r:id="rId32"/>
    <p:sldId id="316" r:id="rId33"/>
    <p:sldId id="259" r:id="rId34"/>
    <p:sldId id="307" r:id="rId35"/>
    <p:sldId id="308" r:id="rId36"/>
    <p:sldId id="309" r:id="rId37"/>
    <p:sldId id="310" r:id="rId38"/>
    <p:sldId id="311" r:id="rId39"/>
    <p:sldId id="318" r:id="rId40"/>
    <p:sldId id="313" r:id="rId41"/>
    <p:sldId id="314" r:id="rId42"/>
    <p:sldId id="312" r:id="rId43"/>
    <p:sldId id="321" r:id="rId44"/>
    <p:sldId id="320" r:id="rId45"/>
    <p:sldId id="325" r:id="rId46"/>
    <p:sldId id="322" r:id="rId47"/>
    <p:sldId id="323" r:id="rId48"/>
    <p:sldId id="319" r:id="rId49"/>
    <p:sldId id="324" r:id="rId50"/>
    <p:sldId id="317" r:id="rId51"/>
    <p:sldId id="264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66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4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3953138"/>
      </p:ext>
    </p:extLst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9803319"/>
      </p:ext>
    </p:extLst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66005293"/>
      </p:ext>
    </p:extLst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1141473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95895031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6588016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1314574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5570283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2630243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9867632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5140036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0602516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5347438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4956335"/>
      </p:ext>
    </p:extLst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2407449"/>
      </p:ext>
    </p:extLst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A5D30-142C-4B6D-9020-CCA30720F421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6E2E5C-4A2E-4B7A-916D-2AA2D0F08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4104114"/>
      </p:ext>
    </p:extLst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A5D30-142C-4B6D-9020-CCA30720F421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E6E2E5C-4A2E-4B7A-916D-2AA2D0F088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1141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ransition>
    <p:dissolv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F:\&#1054;&#1041;&#1054;&#1041;&#1065;&#1045;&#1053;&#1048;&#1045;%20&#1054;&#1055;&#1067;&#1058;&#1040;\&#1053;&#1045;%20&#1054;&#1041;&#1048;&#1046;&#1040;&#1049;&#1058;&#1045;%20&#1057;&#1058;&#1040;&#1056;&#1054;&#1057;&#1058;&#1068;\&#1056;&#1054;&#1051;&#1048;&#1050;%202%20&#1041;&#1077;&#1088;&#1077;&#1075;&#1080;&#1090;&#1077;%20&#1089;&#1074;&#1086;&#1080;&#1093;%20&#1088;&#1086;&#1076;&#1080;&#1090;&#1077;&#1083;&#1077;&#1081;%20(&#1042;&#1054;&#1056;&#1054;&#1041;&#1045;&#1049;.).mpg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www.google.ru/url?sa=i&amp;rct=j&amp;q=&amp;esrc=s&amp;source=images&amp;cd=&amp;cad=rja&amp;uact=8&amp;ved=0CAcQjRw&amp;url=http://topwar.ru/28873-spasibo-dedu-za-pobedu-i-ne-tolko-ob-etom.html&amp;ei=qPk9VMDIBInLPdG-gfgN&amp;bvm=bv.77412846,d.ZWU&amp;psig=AFQjCNGw6XWX9lP1VuS4Owvim0gB8YG-7Q&amp;ust=1413434146232575" TargetMode="Externa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4;&#1041;&#1054;&#1041;&#1065;&#1045;&#1053;&#1048;&#1045;%20&#1054;&#1055;&#1067;&#1058;&#1040;\&#1053;&#1045;%20&#1054;&#1041;&#1048;&#1046;&#1040;&#1049;&#1058;&#1045;%20&#1057;&#1058;&#1040;&#1056;&#1054;&#1057;&#1058;&#1068;\Vladimir-Troshin-quotA-gody-letyatquot-iz-hf-quotDobrovol_cyquot(muzofon.com)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_fc17b6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3143" y="217714"/>
            <a:ext cx="6792686" cy="576943"/>
          </a:xfrm>
        </p:spPr>
        <p:txBody>
          <a:bodyPr/>
          <a:lstStyle/>
          <a:p>
            <a:pPr algn="ctr"/>
            <a: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13412" y="0"/>
            <a:ext cx="6417424" cy="4322618"/>
          </a:xfrm>
        </p:spPr>
        <p:txBody>
          <a:bodyPr>
            <a:normAutofit fontScale="92500" lnSpcReduction="10000"/>
          </a:bodyPr>
          <a:lstStyle/>
          <a:p>
            <a:pPr algn="ctr"/>
            <a:endParaRPr lang="ru-RU" sz="5400" b="1" i="1" dirty="0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6500" b="1" i="1" dirty="0" smtClean="0">
                <a:solidFill>
                  <a:schemeClr val="accent2">
                    <a:lumMod val="75000"/>
                  </a:schemeClr>
                </a:solidFill>
                <a:latin typeface="Monotype Corsiva" panose="03010101010201010101" pitchFamily="66" charset="0"/>
              </a:rPr>
              <a:t>«НЕ ОБИЖАЙТЕ СТАРОСТЬ!»</a:t>
            </a:r>
          </a:p>
          <a:p>
            <a:pPr algn="ctr"/>
            <a:endParaRPr lang="ru-RU" sz="5400" b="1" i="1" dirty="0">
              <a:solidFill>
                <a:srgbClr val="C00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>
              <a:lnSpc>
                <a:spcPct val="110000"/>
              </a:lnSpc>
            </a:pPr>
            <a:r>
              <a:rPr lang="ru-RU" sz="5400" b="1" i="1" dirty="0" smtClean="0">
                <a:solidFill>
                  <a:srgbClr val="C00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                     </a:t>
            </a:r>
            <a:endParaRPr lang="ru-RU" sz="1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12607" y="5970243"/>
            <a:ext cx="65925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</a:rPr>
              <a:t>ОКУ «Курский Центр для несовершеннолетних» </a:t>
            </a:r>
            <a:endParaRPr lang="ru-RU" sz="1050" dirty="0" smtClean="0">
              <a:latin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Arial" pitchFamily="34" charset="0"/>
                <a:ea typeface="Times New Roman" pitchFamily="18" charset="0"/>
              </a:rPr>
              <a:t>Подготовил: воспитатель Киряева Людмила Сергеевна</a:t>
            </a:r>
            <a:endParaRPr lang="ru-RU" sz="2000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663202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26962eb300cccba0e1bffa0e291e0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143" y="794819"/>
            <a:ext cx="7946966" cy="529280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26962eb300cccba0e1bffa0e291e0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9354" y="520711"/>
            <a:ext cx="7678544" cy="58410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26962eb300cccba0e1bffa0e291e0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143" y="792232"/>
            <a:ext cx="7946966" cy="529797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26962eb300cccba0e1bffa0e291e0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143" y="764963"/>
            <a:ext cx="7946966" cy="535251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26962eb300cccba0e1bffa0e291e0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6710" y="520711"/>
            <a:ext cx="7263832" cy="58410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26962eb300cccba0e1bffa0e291e0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143" y="650953"/>
            <a:ext cx="7946966" cy="558053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26962eb300cccba0e1bffa0e291e0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143" y="788921"/>
            <a:ext cx="7946966" cy="530459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26962eb300cccba0e1bffa0e291e0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143" y="792232"/>
            <a:ext cx="7946966" cy="529797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26962eb300cccba0e1bffa0e291e0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143" y="692270"/>
            <a:ext cx="7946966" cy="549790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261175797_by_Saszlyk_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7678" y="1124545"/>
            <a:ext cx="8194059" cy="456135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6006" y="5187142"/>
            <a:ext cx="7265325" cy="1670858"/>
          </a:xfrm>
        </p:spPr>
        <p:txBody>
          <a:bodyPr>
            <a:normAutofit fontScale="25000" lnSpcReduction="20000"/>
          </a:bodyPr>
          <a:lstStyle/>
          <a:p>
            <a:pPr fontAlgn="base"/>
            <a:endParaRPr lang="ru-RU" dirty="0" smtClean="0"/>
          </a:p>
          <a:p>
            <a:pPr fontAlgn="base"/>
            <a:endParaRPr lang="ru-RU" dirty="0"/>
          </a:p>
          <a:p>
            <a:pPr fontAlgn="base"/>
            <a:r>
              <a:rPr lang="ru-RU" sz="6400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1 </a:t>
            </a:r>
            <a:r>
              <a:rPr lang="ru-RU" sz="6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июня 1992 года Президиум Верховного Совета Российской Федерации постановил поддержать мировую инициативу и объявил 1 октября Днем пожилых людей, не только мировым, но и нашим отечественным праздником.</a:t>
            </a:r>
          </a:p>
          <a:p>
            <a:pPr fontAlgn="base"/>
            <a:r>
              <a:rPr lang="ru-RU" sz="6400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 </a:t>
            </a:r>
          </a:p>
          <a:p>
            <a:pPr fontAlgn="base"/>
            <a:r>
              <a:rPr lang="ru-RU" dirty="0"/>
              <a:t>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3029" y="317493"/>
            <a:ext cx="6815002" cy="489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747557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26962eb300cccba0e1bffa0e291e0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143" y="819742"/>
            <a:ext cx="7946966" cy="524295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26962eb300cccba0e1bffa0e291e0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1317" y="819742"/>
            <a:ext cx="7854618" cy="524295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854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5636" y="349135"/>
            <a:ext cx="7132320" cy="6217920"/>
          </a:xfrm>
        </p:spPr>
        <p:txBody>
          <a:bodyPr>
            <a:normAutofit/>
          </a:bodyPr>
          <a:lstStyle/>
          <a:p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Старые люди имеют право </a:t>
            </a:r>
            <a:endParaRPr lang="en-US" sz="2800" i="1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поучать, советовать. </a:t>
            </a:r>
            <a:endParaRPr lang="en-US" sz="2800" i="1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2800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Умей уважать это моральное право»</a:t>
            </a:r>
            <a:endParaRPr lang="en-US" sz="2800" i="1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en-US" sz="2800" i="1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В.А. Сухомлинский</a:t>
            </a:r>
            <a:endParaRPr lang="en-US" sz="2000" i="1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en-US" sz="2800" i="1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en-US" sz="2800" i="1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en-US" sz="2800" i="1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sz="2800" dirty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" name="Рисунок 3" descr="starik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7968" y="2510442"/>
            <a:ext cx="5220395" cy="3915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4588625"/>
            <a:ext cx="6347714" cy="2019003"/>
          </a:xfrm>
        </p:spPr>
        <p:txBody>
          <a:bodyPr>
            <a:noAutofit/>
          </a:bodyPr>
          <a:lstStyle/>
          <a:p>
            <a:pPr algn="ctr" fontAlgn="base"/>
            <a:r>
              <a:rPr lang="ru-RU" sz="2000" dirty="0">
                <a:latin typeface="Arial Black" panose="020B0A04020102020204" pitchFamily="34" charset="0"/>
              </a:rPr>
              <a:t>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 волосах – серебряные нити,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Ясный взгляд из-под прикрытых век...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«Пожилой»? Ну что вы, посмотрите: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Умудренный жизнью человек!</a:t>
            </a:r>
            <a:endParaRPr lang="ru-RU" sz="20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9665" y="249778"/>
            <a:ext cx="7323075" cy="443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719442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26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89146">
            <a:off x="3824792" y="623612"/>
            <a:ext cx="5068614" cy="33742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KVI_topcourse_news_12-2011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788280">
            <a:off x="382577" y="2844406"/>
            <a:ext cx="4676313" cy="3515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d-lonely-pensive-seni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489" y="-6366"/>
            <a:ext cx="9152489" cy="68643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7381702" cy="62484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«Никто не замечает тебя, когда ты седеющий старик. Но все начинают любить тебя, когда над тобою три фута земли. Это потому, что мёртвых любить легко. Они уже не требуют ничего и не причиняют неудобств и неприятностей».</a:t>
            </a:r>
            <a:r>
              <a:rPr lang="en-US" sz="4000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40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4000" i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</a:t>
            </a:r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Джон Леннон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ОЛИК 2 Берегите своих родителей (ВОРОБЕЙ.)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80999" y="1133"/>
            <a:ext cx="8380615" cy="685686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005847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691" y="0"/>
            <a:ext cx="8856617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4095404"/>
          </a:xfrm>
        </p:spPr>
        <p:txBody>
          <a:bodyPr>
            <a:normAutofit/>
          </a:bodyPr>
          <a:lstStyle/>
          <a:p>
            <a:r>
              <a:rPr lang="ru-RU" sz="4000" b="1" i="1" dirty="0" smtClean="0">
                <a:latin typeface="Monotype Corsiva" pitchFamily="66" charset="0"/>
              </a:rPr>
              <a:t>Если хочешь, </a:t>
            </a:r>
            <a:r>
              <a:rPr lang="en-US" sz="4000" b="1" i="1" dirty="0" smtClean="0">
                <a:latin typeface="Monotype Corsiva" pitchFamily="66" charset="0"/>
              </a:rPr>
              <a:t/>
            </a:r>
            <a:br>
              <a:rPr lang="en-US" sz="4000" b="1" i="1" dirty="0" smtClean="0">
                <a:latin typeface="Monotype Corsiva" pitchFamily="66" charset="0"/>
              </a:rPr>
            </a:br>
            <a:r>
              <a:rPr lang="ru-RU" sz="4000" b="1" i="1" dirty="0" smtClean="0">
                <a:latin typeface="Monotype Corsiva" pitchFamily="66" charset="0"/>
              </a:rPr>
              <a:t>чтобы дети почитали </a:t>
            </a:r>
            <a:r>
              <a:rPr lang="en-US" sz="4000" b="1" i="1" dirty="0" smtClean="0">
                <a:latin typeface="Monotype Corsiva" pitchFamily="66" charset="0"/>
              </a:rPr>
              <a:t/>
            </a:r>
            <a:br>
              <a:rPr lang="en-US" sz="4000" b="1" i="1" dirty="0" smtClean="0">
                <a:latin typeface="Monotype Corsiva" pitchFamily="66" charset="0"/>
              </a:rPr>
            </a:br>
            <a:r>
              <a:rPr lang="ru-RU" sz="4000" b="1" i="1" dirty="0" smtClean="0">
                <a:latin typeface="Monotype Corsiva" pitchFamily="66" charset="0"/>
              </a:rPr>
              <a:t>тебя в старости, </a:t>
            </a:r>
            <a:r>
              <a:rPr lang="en-US" sz="4000" b="1" i="1" dirty="0" smtClean="0">
                <a:latin typeface="Monotype Corsiva" pitchFamily="66" charset="0"/>
              </a:rPr>
              <a:t/>
            </a:r>
            <a:br>
              <a:rPr lang="en-US" sz="4000" b="1" i="1" dirty="0" smtClean="0">
                <a:latin typeface="Monotype Corsiva" pitchFamily="66" charset="0"/>
              </a:rPr>
            </a:br>
            <a:r>
              <a:rPr lang="ru-RU" sz="4000" b="1" i="1" dirty="0" smtClean="0">
                <a:latin typeface="Monotype Corsiva" pitchFamily="66" charset="0"/>
              </a:rPr>
              <a:t>сам почитай </a:t>
            </a:r>
            <a:r>
              <a:rPr lang="en-US" sz="4000" b="1" i="1" dirty="0" smtClean="0">
                <a:latin typeface="Monotype Corsiva" pitchFamily="66" charset="0"/>
              </a:rPr>
              <a:t/>
            </a:r>
            <a:br>
              <a:rPr lang="en-US" sz="4000" b="1" i="1" dirty="0" smtClean="0">
                <a:latin typeface="Monotype Corsiva" pitchFamily="66" charset="0"/>
              </a:rPr>
            </a:br>
            <a:r>
              <a:rPr lang="ru-RU" sz="4000" b="1" i="1" dirty="0" smtClean="0">
                <a:latin typeface="Monotype Corsiva" pitchFamily="66" charset="0"/>
              </a:rPr>
              <a:t>стариков</a:t>
            </a:r>
            <a:r>
              <a:rPr lang="en-US" sz="4000" b="1" i="1" dirty="0" smtClean="0">
                <a:latin typeface="Monotype Corsiva" pitchFamily="66" charset="0"/>
              </a:rPr>
              <a:t>.</a:t>
            </a:r>
            <a:endParaRPr lang="ru-RU" sz="4000" b="1" dirty="0">
              <a:latin typeface="Monotype Corsiva" pitchFamily="66" charset="0"/>
            </a:endParaRPr>
          </a:p>
        </p:txBody>
      </p:sp>
      <p:pic>
        <p:nvPicPr>
          <p:cNvPr id="3" name="Рисунок 2" descr="201310115310c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9541" y="1882833"/>
            <a:ext cx="4608576" cy="4608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ср\Связь поколеий\в сборник\92161911_1_1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53143" y="0"/>
            <a:ext cx="880654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24047939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258748204_best_wallpaper_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Музей обидных воспоминаний.</a:t>
            </a:r>
            <a:endParaRPr lang="ru-RU" sz="5400" b="1" dirty="0">
              <a:solidFill>
                <a:schemeClr val="accent1">
                  <a:lumMod val="50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18071952_15104374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47639"/>
            <a:ext cx="9144000" cy="556272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data:image/jpeg;base64,/9j/4AAQSkZJRgABAQAAAQABAAD/2wCEAAkGBxQTEhUUExQWFhUXGBcYGBgXGR8YGhgcGhgcGhccGBwYHCggGRolHxoYITEiJSkrLi4uGB8zODMsNygtLisBCgoKDg0OGxAQGywmICQsLCwsLCwsLC8sNzQvLCwsLCwsLCwsLCwsLCwsLCwsLCwsLCwsLCw0LCwsLCwsLCwsLP/AABEIAQMAwgMBIgACEQEDEQH/xAAcAAACAgMBAQAAAAAAAAAAAAAFBgQHAAEDAgj/xABDEAACAQIEAwYEBAMGBQMFAAABAhEAAwQSITEFQVEGEyJhcYEykaGxB0JSwSPR8BQzYnLh8UOCkqKyJGODFVOjs8L/xAAaAQACAwEBAAAAAAAAAAAAAAADBAABAgUG/8QAMhEAAgIBAwEGAwcFAQAAAAAAAAECEQMSITEEEyJBUWGRMqHwFHGBsdHh8QUjUmLBQv/aAAwDAQACEQMRAD8AP/h1jHODtNiUUd5djDwpMgrENA1E5iJ2qVx3FWsPjGuIraBe9Y2gbaaRElRKqvjyodyZOsjXYLjoNhbBtqhs2yyvlzSoGXOF3z/FoNSATzo7jcCbrsbzOLOUx4gDmOkSCZGWdPvXIy9S1Nz3p83slSv5+LDKCaSj+5z7RixdsNbyW3BWGjKIzCUaROUEjQiYjnFUr2e4eyXrxNtckspVDmA8eZcpaSdIgnXrVoXcKlq0FtOGVUIzuAuUAErqIzZZMSeZ1pE7P4097ie8YsSVyz5DYchuNB51nBkcsU5artqvL8PrwGsEUssU9tmT7V9G8IXLBgSBMeelc+L3rIXxKpA5wBrQjHBh4laCTtQu9xZQQLunuNakbvY6EssUtxt4JwpccuTuwgtkF3DASN8qwQTIU+lPXAcHhbeIW3bsZGmYcKSRB1BA86Ruw/aG3ac5VDI0A7DKeRXz1PrTfj8aGZCpPg5kiTOh5aaUzc4V5HPyShkk65HjiOAtlPhQQyNOUH4XDEe4Ee9V9jryPmyIM3LwgeXIaU9WXLYUNBDZFkEmOU77Ui4+8LBzBDrzO3+tFzy7yM9LC4ti8/DRmJuAAch5/wAqg8Mwlu5iAmRSYfJoIBynfQwPbQmufFMU3eMx1zHTy9KIdhFT+0ZiQSB8J3MMpYCdyBJ8qxqLpp3XAypwa3bDLbtiYBLyFjTXMT8OvSTrSxi8KubKFQj1MD/qAppx2LBzBfgEkCDqxG/7ClvG3SojT/Ksf7CqitrZJzt14AHFYRMxUrHoNvQioPFU8LFdJgEQNvKdeW411rrxC+9wlEWI3k/7zXi3hLiZcxDAxIHL0ra8gMkFexoH9n2E535DyNMCx+lT/wAoqLjOHpZsW3wTq+c+NWBJD7troR6QfXWufAMc15T3iFCCR1UwCTvqIANH42AkHj2EyXSHQZmgBNOYBXbypabhV25xFLQI/hpnaPgTefKJIGnWpPbRBiL4Z8wbIjkEEL3ecW0I6ksy+KTXbhloWLD3FZi16SCzScls5UEnlOb6UFZFHfxGJK3S4QyYq3aRgMyEkS2gAVVmTr5/zpH4r2oUXrqd3NlggQocrLkzCRHIyZHkKJ23a9mMgZ1KExmhSIgcp33nakrHYYW7rIFVgugztl2/5hV43q+JlzlK9gxw/jtvMLaIfERq0akEQOeh1HvVl4ZcPaDG3aDlgpVYju9NQ2mpqtexXD0uYjMyKBbGYZXzeKdJ8R9farDgAaHz/wBZ/rasZKukExTkk7BeJ4y+dvAg8R5edZUG+q5m15n71qs0V2kvM44/HXiqEXnRlAg22KGY3lYM08Pjri2bfidnNlM2fUnMoGp2nn761VXEsdlVfVZ8h+9PeBu+GyNlW3bBzMGJYWwIzc4+89Ke7DHkVSimc6WSUd0wS/fFYuXGYcgSDt1I3oFY4kiXnBYLB2OkySf3pz4gFAEEfmGh8jVQY581xz1ZvvWZ4Y6dC2N4sslLUO+O7RDIWVlIGmhmTyHv+1KCXjduM7mTv7fyFRA2kQN5nnRbhOLs20nuw14Tq5MeULsdOtZxYYwCZMsp8jb2bsgLI1nT+X7032sRCw0Addj5Dz566VUV7jl06Byg/SnhHyFRf7UW1ZiT5mizjGapgYScHafy/g+kLP4iWVs5boVnIIaGVV3MDedBA9qQuI8Rts3gxChRsHYOR6GQYqqGxJ5feuLXyeZrMoRfKNwySV0+fRfuWm3EMPpN9DHv9qJ8IyMRcXK0SUaNiQVYg+jMOm9LX4OdkLPEL144guUsqrBQYDlidGJHwiOUbirMw/BzcZmVkt2houbTQaCBzFBkop0l9e4aM5Nbv8v0OdjCkLMgnnAAA/5v2pc4zeYmDEHyB+oAphxqR4Q63DyI2HsNKXOMsbQJJznrvQ7N6WlbA+IxC2x/i106R++opYxHG3zbzG2sV04liSSY1mveD7OPdtm4Ci6kQ7BS3+Wd9/Sr2W7M1KbqKC3ZvGG9cVA5XvdJ8+X10+VNycINi/ZObOC6AjYSSAJGzbka1WGAd7FwTKlGnoQQdftVn9iu1H9vvW86JbfvQQpaQwHQn824A6xQssXTa48QkHDQ4z58C2mwVhQX7q38OpKiYGoEkbCBp5VQXb3iJe+dBEFukbwAPWPlV4dsMZ3WEfKfE0IPffbymqAxPA8Ri77AAxqC+/sI3P2+VDgn4u19WDx7Kzvwx8uGRuQE+snT6UxdgewFjH95dxVi6QW8FySiFQI0ggsZB1ANa4TglskNew1y5atNlKEhR4QILQpZ0HQGNNdNDYF7t53Fw2b2HyMvQ6FfyldPhj+hTWFxi7KyW1Qn9suxOH4bZuvhbZXvAihy7NlKuCw1Maj7eRpX4ZxWV8W4Gg61enHrNvGYG4PiRkzefh8UDodI96p3F8KRrh7hAMkKy+IrPVWckgHzPvVZ6tPzDYIOUG14CzexCZmlTMmdT1rVNN3s8QxEDQmtUPUjXYyKy4mJH/KDFWfhyr2LDlRPdWtSJ/4Y6jrOlVDfxRadavj8LuGd/hrF24JS3bX0ZlJVV9gskenWunCahFtnMlFyaSNX+C95aDNltzGWR4idhAGvp1qmO1PBThb7WwWKiMrMMpYQJJWTGs6HWvoPj3HO6ZsoQE8yJJ99xVFdvLgOKnNmlASddDmYwJpGHUSyT9B/L00MePbkXC2nrH0/3rSpXQQYPma6qQAetMiZJs8Od8M94KYtuFLRMggkz6aa/wCIU9dgvw3GIsjFYwsLLj+HbtgBnkxmLHkN4G/UQRQj8OcWwa+lpnDd2HAiRKk5z5aEcp+VWZwbE3r9vu+9CqN0gCJ1kjMIGpPTpQZvI21FINFRik2+RD7T/hY9q13+Hui4kfC8KxjNOXkw0SI/XOgE0p2+CLaKnEuNSP4SeJmnlI2HmJqyONFv4k3WIUEKVI5THiBkD/mikPgfC818XXk21aZ/UZ015jnO3rvWF2kY99+3JO7KXdRZP4bsME7XLpyW7ii3bsrqAWZcrP1fSNNpPxVI7TXLqX7mViVbO6yToZll9pMddK48Jw5u4nDKBIW4LkHbwkNr5QCaPdq8WjXDmUg+YgZvLUkddd6SyT0u0M6EuQFh7jsoGu3SajY9dIMmfv70Pa5fuAm2xVVYZl2zeh9tq3w837jnOSEWPijX0rEZNd5MbaU0k0AeIYFlcZgI8h50VtcPIICFdBqCOU669DNTsWVYxGleSwgwYI56H7itOblVkhBQewt9orGXxnckL5z/ALUDGOYOhVoKkNI5ZIKz5CAfaK98d4n3jwDKrMeZ/M3udP8AehVkbkn1+8em31rpYYVHc5fUTUpuuC6OIdtkx9m0jzbiO8jrEEgg7TOnnzqw8BgbFuzZGFKkZcqlTmBlgGaebEkEk/pr5x4UCE8zr8/9Ipg4dxO5akIxAPxLJAYc5+1C+yxjGoGY5PMu681rvMyjMGLK7cjI5DYoD03YHrUHi5s4grBXKFu232MAW9J89fp5Up8O4+Lll/FlkEEcwAPhHTSBIoZZxaDMqTmuGG8lUR/P006mg7phtmhn7G8WvrafDoFZ7UPkbTvLfwssnY+JCDzjXQ13w2jsVDLuGR1Csp0IDFWIfQ/EOtL3DOMvaxuaxaF58hsBScsibYmQOo+tP3aO34VeArEKWIkyYjnuNImK3NXjD9PKUcno/wDghYvEnO/+ZvvWVHxZOd/8zfesoaTGXJWVhw7gltSGvsSNCVXTTnrzMVbp7TW7FhcPhkCWlHgC6AA6kk7kkmSfOqSfiTMJJA02HP51zbiNwjKHYDaJ5e1NZ8UslJM53T5o47tDvxftPbJOZ8x6Lr/tSNxbHd9cLxAiAPIdfOmnhnZrOqspWI1jVvmZHy+lLvH+GdxcIHwnbyPTSpiwxg/UrNmlPYgWa72cO1xsqKzsdAqgsT6AamvfCMN3t1LY3dgPbnHnFfWHAuG4bBWBas2xbCgA+JFZupLBpmepmiTkorcFCOplDdhewGOGKs3rtm/ZsqwZmAIcgawo3EwBrtM8qtDj+BZSThu+w5YEhdABrqQplV66dabbvFbPN7E+d8f60rcPxhxS4y6DlQELbUbKAp19/CfnS05uabj4DWKMYTUZrnw2Ea/2dutbZrt17o1Bnbz9a4YXALZTMgk9OlNHHMWVw6paLBQNZynf3kHnr1pZt4kMOYUDc8zQHJtWx1xjHhA/Edp72Du2rtojMS0hhII00PONtiDTa/4gWcfZUXFWxdA1zDMra6ZXiV66/Wqm7W4rPiCvJNB6mCf2HtTvwPhFm7h7LPaUsbaSyHI3wjfcMfOiZY4oYl2i58Vyc9Rlkytwa28+P2HGzwju7CsEa53mX4NYnzOgmd6XsVjO7e7buoEyXGVVJ1EGI8wdSPI1PwHD8Th4/suJIWQws3wQpM6byhM9Ir3xfF99dY8QtnDXwiraaP4RKtLAtrGbUamB1FAjBNVB2vZ+36WNrNPGlHJGl58r3/WgA7j8ojSljtHxUoCqnxN9BtNFe1HExhWChW7wroGnY7EdRVe4jEs7FmMsTNG6fBb1PgF1GelpXJ7dsoj8x38qn8Nw0gSPXzodhLWZhO06/vTRw+wcxGwG1dJHPJeGtRUkLWgleL9zKKso94XFFXEaSR568jTT2D7IXcczXnvLbtK+VgviuEiCQV2UeZn0NJNq4Jk7DU0b7EdrGweILz/Cu+G4PInRvVSZ9CRzoWSCaujcJNbFr8Gwlm3jLlmwsJYtgsZzM924SJdjuQqsABoM7Ux4rC97hoAlgDHnBIj6Undh7hb+13tIuYlwGndUUBY6iS21OvArmjKd5LD0mPv96Xi05uLDNuPeXgU/i+HnO/i/M33rKceJYvC99ckAnO8+AnXMZ1jWtVvsPUP9pj/iz5imtVK4kB3rkCAWJj11qMRR0xANt2pv5AoyLAjMFGaPfT6UGu3SxliSfOvFbFSkiBXgSw+b/A8fbT502tlgtA+VLXDDKoOlu5Pu/wDIUdstmRPMD7Uxh3iJdRJqWzCHDLSZg9w20UazcHgGoC541ylioPkasv8AD4oMViMPHguW80HkVIlfVc5E/wCGqys2+8u20I/hI4u3NfiFpSUSOYZyAfUdKdfw/LNj1IPiKXTJ5krz9zNVJNuXlRrFJJR87CPbfg2QKthRiCGClFym6pYjLm8Q0kxMRttS5j+EPh7TXcUuXIC2QbCBsY3Nb7WcDtnidjDF2VsQVa6Qdcy5iCDyZsoE76CpP404xhZS0ZlzqTuwQnX3IHzpaPTxTtI6M+pm402U7h8K9+4zaCWl3Ywq5j+Y+uwEk8gaYOFdpTZAt3LKt3fgzIxR/Dpvz28qGWsW1rD3CoWe8tgFlDRnV8xAYEAkJE9Ca58SX/1F8f8Au3PqxI+9SeKOV6JrYFDPLEtcHuWhwHtth2Zc91wNsl0AH0V9hr59aI9q+Prbwdy4UOZxlUhhcRmbmc28CTJH5apkW68Y24QhUExO06T1jaf5ml3/AE2KkpJ7LwDr+p6k047tVa/T+Qp2J4rkvupCjvR4WyglWGognWCJG+8UI4spa9cY/qI9YMD5wD71F4fcK3bbLuHUj1BEUWxKZ7pGm522mmFDvuXmAvajngbEDzO1NmFw+UAbmBr10oNh7OoHp7D/AFo7fvAAf5ftoaIijw7RQjHXta94jE6ZjoOQ61C4g3wzzFWUdQ0LH6/sN/5e9D8VoCK8Yq6c0A/DoPoT/XlXi7iZXxelUQt/8JeMZ8ObRIBtNIkgSHJP5jvIYacgKesTcuM02W8IWCVywJ+PKQuv/X6DQVQP4cYe3fxQs3lDKytAOuohvsDVj3eylpbhNhmskz/dsUI00MqRsaSmlGdjWNNxG/EYa1mbQbn71lVreTFhiP7TdME7tJ35kiSa3Re1ZnsyrsYwZjHWPlpXAimMcFtRz+db/wDpabQPfX70YAK5FZRzF8M0IRZbWAOekmPaflQa7czGdB6cqsgb7NsuocxICifUmjHDmhR/hJHyP+1e+EcHtjDZXZe8bVjI8Eage3P1r1wi1adrq22AW0pZiTlBMRIJ0jTWmI9yO4hP+5N6Sbgbes/1NNXYHFZOJYYfr71P/wAbMPqooYeCvaw9q+SpW5yG6zqs+o1HkRXns/iAvEMGxMfxgPdlKge5IHvW204ujEIyhkVnXieON/jgufoxGVf8ts5R9Fn3Nefxg4j32JtoNrdsadC2v/jkPuaXezHFVuY+xIgu7a+bK0fMmPevPHsZ32Ju3OTO0f5QYX/tAoOJDed0qF7Hk92bYGhdGJ6ZQ4+uf6VlixAkmSdydSaINZU/HmCCM7KJKgmJ9ek0Vw9qwzWgtlirSde8llB1IIOkAdIlvKazPJHHLhv7jWHBPND4kkvN17eYuvAoVi7sge5+e30ipPEb+rBRoSQPSdPPatY3hdzDsoxNt0LDMAY1HrNalO9jOPE43LyOfCUhwx5Akew3+cUW4Th5U3G/MTQ7DQc7LJMREdTpHyplxmH7u0gjZAGjkYkk+VYDLdHOwYGY7k6D6Cp1yzCDPt8Wug8pPTn70Js4iZuESi7Ac9IH3PyqFiMddxNzKT4RuB06VCyY7qzks3w6wBIA35eVbx+QqGzba8+nppQu/iYDKupYmeg6D5VJxS/wx7TVFAtgdSfWf3rleOlbV8sx8uVc3cETEGqIE+y2P7jE2Lv6biz/AJT4W/7SavU3/H6/zr53VoFXP2f4h3mHsudyon1Ag/UGl88fEYwSrY74m8M7afmP3rKjYhvE3qfvWUKg1iWeHXIGbEYdBGwLO23QLQVr90TrInqB8talHF20XXMx8z/LSht7E96wCqBrrFNpPzFsk4P4Y1+LZIxF05JOYag7gnQiYjWoWDwy3rirOVQPGxgQAd4HllHOT60QvWlS3kG5ZSR6gqPlP1qJ2cvZb20yrCOvOPpW4q5AZtqLaCvG+4nwXACekwfUxE1B7PSL0BtGEaEAEyCJ8t96NYzh1mdVKsRqobQetLeIvd1eDWlA7tgwJ1kgyJnceVGyLxYtgleyssVbmJuYYHV7NkwugOWB+qJiGA9AANqE4vFd2bd7/wC3ct3P+hw37UV4fxTE4hLxw+Fz27xZyIJyTkZxKwCPCNx0iKWC8h7RBBgmDv57/wBa1UJXaJkhTjK2/wBjhewNoYpu5uMot3myBlO1tzGVwTyGkgVJuXAoLHQCj/4W9i2xz3e9coFRmB3JZj4SQfy7k8/nNS+0H4dXrWH76+xGW4U7pfKYfMdDmjQAcxO5ADHPCEXuM5umyOajJVx89/mB+A9oLKYdw6E3Gnw/lafhzHpGhHkd5pq4j+I+Fy20t275Maqqr/D2hV8Xi1HkNtOQXsF2JvvZW6lhcr5gjM4lhAZWUOYg7AgazQDjOEu2GK3ka2RMgiACphssaET08ulJZMOKT1U7e/J0seLKorVJJLyX1+PuS+A4NcdxF7lz+Cn94Bz/AMJ33JEnzmm7jlu3/ac90jGYhf7sEZbVoaeLLm8R2Ek5R051WmIxTWLykpqupBkfEoOUxrzBjkdKI4DjpLAW/wC8uFVywCpJMAEN8Wp0kgVqUZUmvIvHkxwbg99x/wCA9nLOdsQ6Zi5zkppbUTupPxbiMoganMwBFKfE3LZ7lsN3Ukh+S5j4QTsN6au1nEGwmBKBs924MucmSZ8LOJ3GpVTtCuRpdFIj8RuWrHdAKy5YhhyPMEazPXpV9LqdykwPVSXwxOOIl/4aaEAFiSBvrPyI+dD7+KCDu7Op/M3X0rhi7zE5ifG6qDygAD6mBXvA3rVvUyx8h/OmxM64Lh7kiTA8ql8auQoWpFviC5ZUEHzEf70Ext0sxJqEI12uNdiwiuIFUWZVi9gMXNhk/Sxj0Ov3mknAcHuXRKxHUmKb+zHDzhsxZwS+UQBoInmd9zQsjTVDGPDk+KtgriMa2dtOZ5HrW6hYjFjO3xbn8vn61qhEpiPiNTl5j6jkfca11wxNv4VzE/SnfFdnUFgG4FYqF1iDEbSOVLPE+HlFD2yVHQH+dNRVxsWls6ImHWJu3Pi5DpXXspgs7OysFZAMpPLNIJA5mB9aDX7zn4mJ9TR/sjhGIuP4coIAzEAFtep1ABn3Fbx/FuYy3odEvEcHCGe+Oc6ksd/agfGxlYCQSRJIovxXhs5mcAn9amfnFLlq3LAfP2ok3tSA4oNO5X7DN2d4rfs2wtq8ywZIGqmRqCDpPXqNK93MU169nvOWcnUnptA6ADQAVy4XbzBx5iPlXnC4e4b6KoYXM65SASZBmRAMxE7cqrTSsik3PT8j6U7H2VOGtv3SJcCBWZbfdyBsNtdhtp6VD7a4jDXLTWruKs2rlsq4t3LiKGMSi3FJnKf3nWIqRwnv1sdxcvBmRYZku95dObNGZii5WGmsaxyiTUXangOJ4hxS8tlAHBAZj4VChfAzmDqwHLptvXBWTF27hqepLf69Duxg8mSWR91Lf7t1SXp5DrwjtQuMLYe6ipesElbOb+8jNnW2V0LKAeumo5mmFuzeGvYcjEWzkJLHPKukkHzadBoTsYoJ2Q/Cyzh/Fecvc0KlSQLbDdlI316jrpTvj+Hs9rKLipcyRnyzDR8Q1HOm+0m42laM5s8L0wdL6uvr5HzN+InZxLPEjhcPca4AqE5hrbzKGIJAAbQhpH6o3moT8NFr4ZBXXYSY6mjPaJEw911UozZmUugHjgnxeYJ1nzpfxeOJXfXlT3TSi8d16HHzTlkn6nTi/GXxLXXuOZ8JAiAoB0CjoNAPIDpUK5j+8XKfijQ9ek+dQrOJJaDz0+f+tbfCODoCfYz8qqktlwGTb55DmO4ZbdFZeQABHMAQJ60FOEZDIE0bs2e6WGaVkgn9JHPyFdbuEPKrIDi+ZdNI5UMv0axNuPL+tvWgmM3qMhHNTeDY1bVzM4JEct/rUE1qstWqNwm4SUlyGr/aK5J7uFWdNJP1kVDXiNw3Fd3YwQd9vQbCoVZVaUbnmyT+JjqeModdNayhFjH4bKuazLQMxzNqY1O/WtUHSzW3mWJxZj/Zm/yr+1KvEBOFB6mm3i9k/wBlb/Kv3FK/F7cYVR6fWmsHwMWy/EhJurTb2Ptzh2zLp3hIJ2PhAPyj60L4BwJ8ZibeHtkBnJ8TbKACzMesAHTntV8YjsBhMPhlQPeJCwCMoE8zGXmdYmdaiyRxu5MzPDPKtMUVDxq6oSQR89fpSxgLZJZ/Yf17U9dtOyd2zYF5Sj23bKrDRt41U7D0Jpae2AoGUmP0kfvRdSyboHDHLFcZI88NPiO8dfPl67fWn/8AD3itu3cutdvph2yqAXKDvAXGYL3mkwNhrtFV3gb+WdJHSpj8StFYdZFa2caB48jx5VNK6Lz4V24t3MS9i2Rcd2JUwfEBsFA1AA1186k8Xv3bZXEKuYW5U2xCd5mg6GJDRnA1iTymaozsZxv+zYzvsOrCLVxZIDZZEyJ05Aa9asrG9oAwsy1zu7io1wM0wDDZrat8Wp3Fef6rp2uo1p3txtXJ2u2jmvTCvn9fgMlj8RLbWnZLbB1u5TZbRwpmHJnLrvAJjbzPntD2tuWVDWrQdIdnYN8AEECI5ySZnagPCOP8Nt3D3isqKFKfwyzOQSBnbVjAAif1a7QEntJ2pu3VxAUlbV0tCHUqpmBO/qNqJUm1fAJYxZxeNt3bjOy6lidzuTJ57V0w6pPwgkxowkD0nzoAlyiOHxA3nWuomxTSgvhLihnEBIIACgDSAdY3OtSMbcAZGIJUBxA66Rpz0BoB35LFuZ39f6+1bu414G5UaEc+sg9RULPN/FZmYflaZA2IOk+vXzqUcbkyrygbmfl5VGZ0uaqwzDXXTWNdPPaheKvZ2zAZTpI61CBvEcVtkQyk+lAMVdDNIBA5SZPvXgtXiqIZWxW3jlWqhZhNarKyoQ3WVqsqELpbiFq7gyysCpUKfI6aEHn5UucThrbKCDBj5falnDMbVxSxOXMCRrB8wOsGmCxaADAZjPMjnV4K0uis3KFzht028TZbP3cXU8cxlBYBiTyEEz5TV3/iFxxrty1YwmV1zAOZlYbQTHKdfODVD421Ln1Ig8oqxOzGJY4AXndAyFrKjZmKBcjRzOpWfL1pPr5OEFJeaXuNdJJKW577dY4fwrFpi1u0gTaJIGpI8zJpVuKMkmiGNvPcl28TMSSYj5DlUC/YYqWbQD78q6OLHohQnmy65uQEtYkLMqfUVzv41TsNa6W9GncUTti2dSorSTaFXKMXdHLs3f8AFdzAhBaZjynLsCY21mOZVfSjvCu0jLYa0gz2kZMovgHIbneFogkBfD96E3MYuR0VR4xlJ5gb6epj5VP7OqHwxXKNWAdvO2SUHyeud1kOzufm0vr8g+DNJO47HPC3+9LG7dtWQNVGsvJPwDY7HmOXWh+JuznAYac38I1mCQNTty5xJrpauZL1pLjZbYzIWHSSQdejH6VJxmD8RUeNHObWGkjwk/qgbTtQ7rveAz28tNCoa33lSOOYYWrgVRAyg7zMk6+XSPKh005Fpq0YJi4mpN3EqRPpIP7Vx4HgxdvIhmCZaOgEn0op2r4Klnu2tAhW8JBM67jfqJ+VRyp0SgJduKToINeQ4PxfOuq8PbqK5XrQXSZPQVZDVyB5/euNbArar5VCGjWq9XFgmtVCGVqsraioQ3FZWe9ZUIWXwjgaX0hxsB/P96G8U4tcw7m0iKwTSW3OnSnHgaBLcnoPoI/akLtddD3y67HT1jSg9NJ6mNdTFaEwBjMQ9xy7AAkz4dqdcG6//TsPbuLLh3ur1IYzAPsPn5UoXEgH0pl4gFTu0Zo7u0qz5wP9a1ngpZMcf9r9haDqEn6fmSk8SK0ZZE5TrFLvaLEO11EmEGXQdSd6YnBKrroFX/xFLXF0/iKf8S/enZ8C0eTlibcExXm3ZPX2rtirRLGK4hmU6iYFRoCnaDHZ1R36A/mMfP1py4jakaAK0xImBMLAA0Ht+9V9gr6sdDqNehFH+E8XvYlbhtgxaCl3J8RbVp2hQRbc+Vc7rsVtTj+ITEnujWHxNgNbz23uMpZczsq27Ykl3iDOXXfp1il3iHH2a8z2xHiYqTJMHTnoJAGm2g6UT4zdVhasqB4wSXGzAkvInYCQT6UpZqvBFONtB0iRxXHNeuZ2ABgCBtoP5yfeodbJrVHSS2RsOdkP78nXRD9wP3pyGEXElbBJGdgJG4jUkcpgGkzs3pnPoPuT+1NXAuMLYxKO9t30bJl1JJUrER0M6/OhNXNGntET+I3SpKE6gkEjnGmnlUbD4SdSDHnT1xnswLs3rKH80W2GSMrsCvqNgdoApSu34lWUoRoVOhB9KM4tA07IeIgaCooJ5VINqTLEelde68j/AF61RZBy1qpN5OsD+vlU3A8BvXfgttH6n8I/19pqEsExXpwRpBHrvTqvZ1MLaa/cOd1GgjwyTCgD1jWku+5LEnckk+p3q3GiJnOsrKyqLLi4Zaa7ZKg5TlAHoI68zSbxvDBLjpvlaQTvDAHXz1qxeDgQumgAk+1Jf4jNbt4lWQhu8WWA/KRpPoR9jS/TSqY/1eL+0pC/aTO6J+plX5sBTLhcJbxGKkiZvIqnpqJ+/wBKX+zsPiUg6LmaemVSR9Yotw8tklTBJYgjSNSOVXnleVV4L83+wpij3N/F/l/JO49cVblwDRQxA9ASB9qW8aAXtnlnT/yFS+IsWYKOok+9c8VhfAhOn8RAOvxD9q6HgJs5YvDlTKnWdR0oDisQxYyx3NMuLaWkUr3YzMT1P3rOTYxg35OINMvA7WXB3XVwr3Ga2ozZfhUE7nmrsvv5UtE019m8KWwxZLYuOLxXLmjdBBiNQIPzpaSul6oZlwZ2vcLcVLSBAtpU/UYy5CAT1jffWlh11imftXiSzITBI7wadA5j96Wr2rbdKvCqxoxFuzk1aFenEVJwPD3uK7KpYWwC0CYmd/kflWmEJ/AL6jwHQkzP0q2Pwx4SjteuOobIECkjYtmn6Cqp4Zi7KASvi6xP1q//AMNLCrw5LoGt4u5noGKL7Qs/81ZxRvKXklUDtxHDz5eZ9IpC7QcCtXDNwBm6jf5irD4hHSlDi7aNG/wqB+ptB966c4KhOLIuE/C20YOa6NJyjcjy60Ss/hzhFjNZZvN7rAn/AJVMU/30YBQG0AGsTtofT/Wot9jGvLnQYwj5FuUvMV04DhbCkpYtoNdQATMQNTrQ28ByED+t6PcVeYUe/L+hQG42k1qSXgXASfxDxUWrdsfmbMfRR/Mj5VXb7009tMV3l8xqEAUfc/U/SlVqVmHiarK6Cya3QrRstzEXLVq2DceJAhZ3MdOdJfFMKr3nYmAST18v2pnbAd4ysVzEAQW2GnIUvY0lWLEAgnXnGpiPKl+nlFStnQ6xasark58AshGvuFgJaIBPMkiPLkai9nsWy+AzJfnynf8Ac0cvFFwza+K4yqeQ25QPOg2CsEXhPik6HT3+lXGpZZv1S9v5FHtjivvClmzzP9RQ3il/PetoNl8R9h/XzopiboQHMQDsJoLg2DXLpnxRp6cz9q6GSVITUbs5YnFa6UBNGLltpk7UGoeQmBKtjKaez1lzZ8LFFlixBgkbETy2FK1MRkYMAGJgnzBM/vVQV2byPgi4yfD/AJdAOSycvzGvvUS5oSfIV1CE6jWuOMMGPKtVSBrdkVjTV2O46li1etuPigjz0IIOmvz5mlQ0R4JgxcYyJAH1O370GVVuMI8WsGSCV5k5RzPSvqbD4YYfDWbKiBbtIn/SoFUj2S4cGxmGUjTvrc+gYH9quPi+LBbLbbMeZG1H6Ram2Cz7UiBjr2ahGGsZ8Vh7caZ+8I/yCRPlpRN0PMVnZ62Dj7n/ALdqP/H+Zp7JsheA0u0DX2qBi7nTWpt8E0I4hey6fmI9xQom2B+I3JLmfL9h7b0F4nf7u2x6An5UYxgyWhJ8RbXbkJ5eopM7XYk9w3VmA+sn7VUmXEr3iR3kydzQlNxPWpuN26VGwyyfQTSs93QaDpWEheX09q1UItWUL7PEa+1v/CPsNuK7ZE2sllSpgDMY5wNPOvODOdIPMRFK2HGvt9P6mmrCWfDIMT0/eaWkkuDepyW5mPQras21OZwzuAd+Y1OmgCgUPw2Gxb3FYKAVMjWAfrtU+3dm/GsInXmY1+9FsPispkVIScV8zEopsCcYwltro70lTGgPudOR9ah4nhIsshBY5oI5CJifSm7GMl0ZXSfXceYoJfZraFLiMVE92/LymjwzXs+QE8dLYA3cSRKgSNaDURe8JNDxR5uwOJUjKYrn93l/SifVRP1+9LpFNeHsKwOup5c63hV2VmdUB0cjaomMeW9q7mo2K3HpWZPYrGu8cTR/sw3hf1H70Ao1wHEKqtJiT+1AnwNR5GvheONm9auj/huresEEj3GlfQVrubyZssE76QevuPOvmm3i1YhV8RJAA6kmABX0Lj7Bt2bVoalEVT5kAAn6UXpE264A9RVWbx+HtWsogFiw5zEcz8qXewT58Vin6x/5N+0V77woZkmATBM7Cof4dsQ19v8ADb+paaeyJpULwHDieIIBiBS4UJMnWff1qfxK7uaC3rtyZEADqYH3qkqRYN7WY5UdbYHwrqByJ1PvtSPx3Fi4FUflMn7D7mjvHf4q3D+bxEEc6S3uZbRPP+dCbt2a4VC5xO5LkDYVvAmNa8NbLXI6/wAta3b0HlQVvKwr+GjqyCsrKyt2jNHZbY0cUe4W8rHQxQLC2mEgiQaKYFCrAiSI1Hp/pXLmzoxR3wq/xLrdWA08tf3orbgMD768+m1QcMsgkcyTXZG6j2GlRbpGXswtggG1JHoRXbjDgYe5p+RvtQ7C3oII0I+VFMfhjdsuo0LKQNeZGlWuTL4ZV1v4qirRy5wopLdJkcxG9BSI9afkqEoSTuiXwWxnxFpSJBdZHlMn6TTWOy9kXG73E92AfhBOaPQknn0NJuARzdQW/jzLl9Z0qxeO2VFy0xMakE77ajTmd6C51IPptCNjECuygyAxAJ0JAOhjlpUK+skelTuNZzedoMMSQY3G37UNdyaK5WgSjTPRSBXuydK4s01N4fZLA+VDk0EimNv4WcN77ieGDCVRjdb/AONSy/8AeEq++MXJOm9Vf+BeA/8AUYi6QfBZVB/8jyf/ANX3qxse0k86c6OPiK9Q+9QOxrAW7vIi0+nrp71C7CXAGvrpJVCPQFgfuPnXXiJ/9Pc6wBPvQzsOs4l/Ky/v40o+TkzHgnY3GhmI5TpUa7hS5gQw00n15RRDG8OESB8qFNie6bdx9udV95f3EDidtbSEt8ZU5U57HekLugVynmIpzxJXKzaliDJb05TypTtLIFDe/Bb2E9iULfqkiswu8e9SePWYuT+rX32NRsGutASqVBf/ADZ7Ya1ldmIrK3RizzfxDI7rpoxWeehIny2qdwXGHMZ/SaD3rcZSJIYazzOzR1E1N4fh2Hi1E6DSfY9K52SMdJ0Mcm2M+EIyDrEn+uldAJ+L+ZjkNaiWLZQbkmNSft6a10V82hnXn+29YXBb5JQSJG3SanYLEnMFYmPp5VBtEz6VmNxIRZ/N+UDnynqBUrwK4BfahmNxyjkQfEAegilN5Ghj96fuJoMNgYco1y8c7SPEP0gz89OoqvmM05e1CijTbGDsQg/tGZvyoxHqYH2Jp24gqXVKkxqCCDqpGxHmKrLAXWVpHPSaYcPiGI3oE1bsPF7UZxtbsgNEgznEeL16HqPegt/DrGY+HX2n03FGsQx+WtBce2YxtHTX6zTGNpwFciayehBaOWtNnCLKW7S9WAY+p2+VKgUSKM28Rp5ULIr2GIOi8vwysZMHcuj/AItwgHqEAA/7i9HMoMyY9aG8OdcLhMPh9M6WwXjk7eN/+5jXm1xDqa6nTx0Y0hHJ3pNm+PiMPdjYso9edA+wt+MZH6rbr9Vb/wDminG8Rnw5C75hHstJHZXiMcTwyzu9wH0NpwAfcj5VWR7lxjsWpxfCsAWXbnStjMW4/wCJA9CT/XvTliMdk5SKQeLYkm6xXwgmYGw9OlXK0tyog3HvMyS2/KAKUkxGXXpTNxG5oxY6AH7TSBi740yy2mkD7zQk+TUlwc+O3+815j+v69KFWpFe8ReM6j51vDheZA/r1oLdysKlUT0XrKxjb/Ua3UslHfjDf3K/lWykCIiZJ25kkmpHC7h7s/5qyspTNwNYuQsLxhTO++nkK6PcOXesrKEjZ4GIbXX6D+VcMO5a4zNqRz963WUWK5BzIHa3Es7rmMwIHkIEDTlqaB2xW6yisGHcBaWBoPlRQN6fIVlZQGFRyv3Dlb0NROL2wMLagAZtT56mt1lagZmLgFSrJg1lZRDJ9A8Xuc4AJ6KB9hQnv26/QVlZXRi3Qma4hi37oa/n6Dp6UoWLhXieHZYDG4hmBuSQaysoGb/qDQLA4hxK7r4uXQfypX4li3zb/QfyrKyi5HsDiC8diGIYE6QeQ6UuMczNPIacuflWVlDjwXMB8V+KoYrVZS8/iDQ+E9VqsrKwWf/Z">
            <a:hlinkClick r:id="rId2"/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0"/>
            <a:ext cx="6567054" cy="68579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         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>
              <a:buNone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     Для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весёлых весенних ветвей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Корни более чем родня…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Берегите старых людей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От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обид, холодов, огня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.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За спиной у них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— гул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атак,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Годы тяжких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трудов и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битв.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Но у старости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— ломок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шаг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И неровен дыханья ритм.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Но у старости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— силы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не те.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Дней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непрожитых мал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запас…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Берегите старых людей,</a:t>
            </a:r>
            <a:b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</a:b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Без которых не было б вас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Monotype Corsiva" pitchFamily="66" charset="0"/>
              </a:rPr>
              <a:t>!</a:t>
            </a:r>
          </a:p>
          <a:p>
            <a:pPr>
              <a:buNone/>
            </a:pPr>
            <a:endParaRPr lang="ru-RU" sz="2800" b="1" dirty="0">
              <a:latin typeface="Monotype Corsiva" pitchFamily="66" charset="0"/>
            </a:endParaRPr>
          </a:p>
        </p:txBody>
      </p:sp>
      <p:sp>
        <p:nvSpPr>
          <p:cNvPr id="8" name="AutoShape 6" descr="data:image/jpeg;base64,/9j/4AAQSkZJRgABAQAAAQABAAD/2wCEAAkGBxQTEhUUExQWFhUXGBcYGBgXGR8YGhgcGhgcGhccGBwYHCggGRolHxoYITEiJSkrLi4uGB8zODMsNygtLisBCgoKDg0OGxAQGywmICQsLCwsLCwsLC8sNzQvLCwsLCwsLCwsLCwsLCwsLCwsLCwsLCwsLCw0LCwsLCwsLCwsLP/AABEIAQMAwgMBIgACEQEDEQH/xAAcAAACAgMBAQAAAAAAAAAAAAAFBgQHAAEDAgj/xABDEAACAQIEAwYEBAMGBQMFAAABAhEAAwQSITEFQVEGEyJhcYEykaGxB0JSwSPR8BQzYnLh8UOCkqKyJGODFVOjs8L/xAAaAQACAwEBAAAAAAAAAAAAAAADBAABAgUG/8QAMhEAAgIBAwEGAwcFAQAAAAAAAAECEQMSITEEEyJBUWGRMqHwFHGBsdHh8QUjUmLBQv/aAAwDAQACEQMRAD8AP/h1jHODtNiUUd5djDwpMgrENA1E5iJ2qVx3FWsPjGuIraBe9Y2gbaaRElRKqvjyodyZOsjXYLjoNhbBtqhs2yyvlzSoGXOF3z/FoNSATzo7jcCbrsbzOLOUx4gDmOkSCZGWdPvXIy9S1Nz3p83slSv5+LDKCaSj+5z7RixdsNbyW3BWGjKIzCUaROUEjQiYjnFUr2e4eyXrxNtckspVDmA8eZcpaSdIgnXrVoXcKlq0FtOGVUIzuAuUAErqIzZZMSeZ1pE7P4097ie8YsSVyz5DYchuNB51nBkcsU5artqvL8PrwGsEUssU9tmT7V9G8IXLBgSBMeelc+L3rIXxKpA5wBrQjHBh4laCTtQu9xZQQLunuNakbvY6EssUtxt4JwpccuTuwgtkF3DASN8qwQTIU+lPXAcHhbeIW3bsZGmYcKSRB1BA86Ruw/aG3ac5VDI0A7DKeRXz1PrTfj8aGZCpPg5kiTOh5aaUzc4V5HPyShkk65HjiOAtlPhQQyNOUH4XDEe4Ee9V9jryPmyIM3LwgeXIaU9WXLYUNBDZFkEmOU77Ui4+8LBzBDrzO3+tFzy7yM9LC4ti8/DRmJuAAch5/wAqg8Mwlu5iAmRSYfJoIBynfQwPbQmufFMU3eMx1zHTy9KIdhFT+0ZiQSB8J3MMpYCdyBJ8qxqLpp3XAypwa3bDLbtiYBLyFjTXMT8OvSTrSxi8KubKFQj1MD/qAppx2LBzBfgEkCDqxG/7ClvG3SojT/Ksf7CqitrZJzt14AHFYRMxUrHoNvQioPFU8LFdJgEQNvKdeW411rrxC+9wlEWI3k/7zXi3hLiZcxDAxIHL0ra8gMkFexoH9n2E535DyNMCx+lT/wAoqLjOHpZsW3wTq+c+NWBJD7troR6QfXWufAMc15T3iFCCR1UwCTvqIANH42AkHj2EyXSHQZmgBNOYBXbypabhV25xFLQI/hpnaPgTefKJIGnWpPbRBiL4Z8wbIjkEEL3ecW0I6ksy+KTXbhloWLD3FZi16SCzScls5UEnlOb6UFZFHfxGJK3S4QyYq3aRgMyEkS2gAVVmTr5/zpH4r2oUXrqd3NlggQocrLkzCRHIyZHkKJ23a9mMgZ1KExmhSIgcp33nakrHYYW7rIFVgugztl2/5hV43q+JlzlK9gxw/jtvMLaIfERq0akEQOeh1HvVl4ZcPaDG3aDlgpVYju9NQ2mpqtexXD0uYjMyKBbGYZXzeKdJ8R9farDgAaHz/wBZ/rasZKukExTkk7BeJ4y+dvAg8R5edZUG+q5m15n71qs0V2kvM44/HXiqEXnRlAg22KGY3lYM08Pjri2bfidnNlM2fUnMoGp2nn761VXEsdlVfVZ8h+9PeBu+GyNlW3bBzMGJYWwIzc4+89Ke7DHkVSimc6WSUd0wS/fFYuXGYcgSDt1I3oFY4kiXnBYLB2OkySf3pz4gFAEEfmGh8jVQY581xz1ZvvWZ4Y6dC2N4sslLUO+O7RDIWVlIGmhmTyHv+1KCXjduM7mTv7fyFRA2kQN5nnRbhOLs20nuw14Tq5MeULsdOtZxYYwCZMsp8jb2bsgLI1nT+X7032sRCw0Addj5Dz566VUV7jl06Byg/SnhHyFRf7UW1ZiT5mizjGapgYScHafy/g+kLP4iWVs5boVnIIaGVV3MDedBA9qQuI8Rts3gxChRsHYOR6GQYqqGxJ5feuLXyeZrMoRfKNwySV0+fRfuWm3EMPpN9DHv9qJ8IyMRcXK0SUaNiQVYg+jMOm9LX4OdkLPEL144guUsqrBQYDlidGJHwiOUbirMw/BzcZmVkt2houbTQaCBzFBkop0l9e4aM5Nbv8v0OdjCkLMgnnAAA/5v2pc4zeYmDEHyB+oAphxqR4Q63DyI2HsNKXOMsbQJJznrvQ7N6WlbA+IxC2x/i106R++opYxHG3zbzG2sV04liSSY1mveD7OPdtm4Ci6kQ7BS3+Wd9/Sr2W7M1KbqKC3ZvGG9cVA5XvdJ8+X10+VNycINi/ZObOC6AjYSSAJGzbka1WGAd7FwTKlGnoQQdftVn9iu1H9vvW86JbfvQQpaQwHQn824A6xQssXTa48QkHDQ4z58C2mwVhQX7q38OpKiYGoEkbCBp5VQXb3iJe+dBEFukbwAPWPlV4dsMZ3WEfKfE0IPffbymqAxPA8Ri77AAxqC+/sI3P2+VDgn4u19WDx7Kzvwx8uGRuQE+snT6UxdgewFjH95dxVi6QW8FySiFQI0ggsZB1ANa4TglskNew1y5atNlKEhR4QILQpZ0HQGNNdNDYF7t53Fw2b2HyMvQ6FfyldPhj+hTWFxi7KyW1Qn9suxOH4bZuvhbZXvAihy7NlKuCw1Maj7eRpX4ZxWV8W4Gg61enHrNvGYG4PiRkzefh8UDodI96p3F8KRrh7hAMkKy+IrPVWckgHzPvVZ6tPzDYIOUG14CzexCZmlTMmdT1rVNN3s8QxEDQmtUPUjXYyKy4mJH/KDFWfhyr2LDlRPdWtSJ/4Y6jrOlVDfxRadavj8LuGd/hrF24JS3bX0ZlJVV9gskenWunCahFtnMlFyaSNX+C95aDNltzGWR4idhAGvp1qmO1PBThb7WwWKiMrMMpYQJJWTGs6HWvoPj3HO6ZsoQE8yJJ99xVFdvLgOKnNmlASddDmYwJpGHUSyT9B/L00MePbkXC2nrH0/3rSpXQQYPma6qQAetMiZJs8Od8M94KYtuFLRMggkz6aa/wCIU9dgvw3GIsjFYwsLLj+HbtgBnkxmLHkN4G/UQRQj8OcWwa+lpnDd2HAiRKk5z5aEcp+VWZwbE3r9vu+9CqN0gCJ1kjMIGpPTpQZvI21FINFRik2+RD7T/hY9q13+Hui4kfC8KxjNOXkw0SI/XOgE0p2+CLaKnEuNSP4SeJmnlI2HmJqyONFv4k3WIUEKVI5THiBkD/mikPgfC818XXk21aZ/UZ015jnO3rvWF2kY99+3JO7KXdRZP4bsME7XLpyW7ii3bsrqAWZcrP1fSNNpPxVI7TXLqX7mViVbO6yToZll9pMddK48Jw5u4nDKBIW4LkHbwkNr5QCaPdq8WjXDmUg+YgZvLUkddd6SyT0u0M6EuQFh7jsoGu3SajY9dIMmfv70Pa5fuAm2xVVYZl2zeh9tq3w837jnOSEWPijX0rEZNd5MbaU0k0AeIYFlcZgI8h50VtcPIICFdBqCOU669DNTsWVYxGleSwgwYI56H7itOblVkhBQewt9orGXxnckL5z/ALUDGOYOhVoKkNI5ZIKz5CAfaK98d4n3jwDKrMeZ/M3udP8AehVkbkn1+8em31rpYYVHc5fUTUpuuC6OIdtkx9m0jzbiO8jrEEgg7TOnnzqw8BgbFuzZGFKkZcqlTmBlgGaebEkEk/pr5x4UCE8zr8/9Ipg4dxO5akIxAPxLJAYc5+1C+yxjGoGY5PMu681rvMyjMGLK7cjI5DYoD03YHrUHi5s4grBXKFu232MAW9J89fp5Up8O4+Lll/FlkEEcwAPhHTSBIoZZxaDMqTmuGG8lUR/P006mg7phtmhn7G8WvrafDoFZ7UPkbTvLfwssnY+JCDzjXQ13w2jsVDLuGR1Csp0IDFWIfQ/EOtL3DOMvaxuaxaF58hsBScsibYmQOo+tP3aO34VeArEKWIkyYjnuNImK3NXjD9PKUcno/wDghYvEnO/+ZvvWVHxZOd/8zfesoaTGXJWVhw7gltSGvsSNCVXTTnrzMVbp7TW7FhcPhkCWlHgC6AA6kk7kkmSfOqSfiTMJJA02HP51zbiNwjKHYDaJ5e1NZ8UslJM53T5o47tDvxftPbJOZ8x6Lr/tSNxbHd9cLxAiAPIdfOmnhnZrOqspWI1jVvmZHy+lLvH+GdxcIHwnbyPTSpiwxg/UrNmlPYgWa72cO1xsqKzsdAqgsT6AamvfCMN3t1LY3dgPbnHnFfWHAuG4bBWBas2xbCgA+JFZupLBpmepmiTkorcFCOplDdhewGOGKs3rtm/ZsqwZmAIcgawo3EwBrtM8qtDj+BZSThu+w5YEhdABrqQplV66dabbvFbPN7E+d8f60rcPxhxS4y6DlQELbUbKAp19/CfnS05uabj4DWKMYTUZrnw2Ea/2dutbZrt17o1Bnbz9a4YXALZTMgk9OlNHHMWVw6paLBQNZynf3kHnr1pZt4kMOYUDc8zQHJtWx1xjHhA/Edp72Du2rtojMS0hhII00PONtiDTa/4gWcfZUXFWxdA1zDMra6ZXiV66/Wqm7W4rPiCvJNB6mCf2HtTvwPhFm7h7LPaUsbaSyHI3wjfcMfOiZY4oYl2i58Vyc9Rlkytwa28+P2HGzwju7CsEa53mX4NYnzOgmd6XsVjO7e7buoEyXGVVJ1EGI8wdSPI1PwHD8Th4/suJIWQws3wQpM6byhM9Ir3xfF99dY8QtnDXwiraaP4RKtLAtrGbUamB1FAjBNVB2vZ+36WNrNPGlHJGl58r3/WgA7j8ojSljtHxUoCqnxN9BtNFe1HExhWChW7wroGnY7EdRVe4jEs7FmMsTNG6fBb1PgF1GelpXJ7dsoj8x38qn8Nw0gSPXzodhLWZhO06/vTRw+wcxGwG1dJHPJeGtRUkLWgleL9zKKso94XFFXEaSR568jTT2D7IXcczXnvLbtK+VgviuEiCQV2UeZn0NJNq4Jk7DU0b7EdrGweILz/Cu+G4PInRvVSZ9CRzoWSCaujcJNbFr8Gwlm3jLlmwsJYtgsZzM924SJdjuQqsABoM7Ux4rC97hoAlgDHnBIj6Undh7hb+13tIuYlwGndUUBY6iS21OvArmjKd5LD0mPv96Xi05uLDNuPeXgU/i+HnO/i/M33rKceJYvC99ckAnO8+AnXMZ1jWtVvsPUP9pj/iz5imtVK4kB3rkCAWJj11qMRR0xANt2pv5AoyLAjMFGaPfT6UGu3SxliSfOvFbFSkiBXgSw+b/A8fbT502tlgtA+VLXDDKoOlu5Pu/wDIUdstmRPMD7Uxh3iJdRJqWzCHDLSZg9w20UazcHgGoC541ylioPkasv8AD4oMViMPHguW80HkVIlfVc5E/wCGqys2+8u20I/hI4u3NfiFpSUSOYZyAfUdKdfw/LNj1IPiKXTJ5krz9zNVJNuXlRrFJJR87CPbfg2QKthRiCGClFym6pYjLm8Q0kxMRttS5j+EPh7TXcUuXIC2QbCBsY3Nb7WcDtnidjDF2VsQVa6Qdcy5iCDyZsoE76CpP404xhZS0ZlzqTuwQnX3IHzpaPTxTtI6M+pm402U7h8K9+4zaCWl3Ywq5j+Y+uwEk8gaYOFdpTZAt3LKt3fgzIxR/Dpvz28qGWsW1rD3CoWe8tgFlDRnV8xAYEAkJE9Ca58SX/1F8f8Au3PqxI+9SeKOV6JrYFDPLEtcHuWhwHtth2Zc91wNsl0AH0V9hr59aI9q+Prbwdy4UOZxlUhhcRmbmc28CTJH5apkW68Y24QhUExO06T1jaf5ml3/AE2KkpJ7LwDr+p6k047tVa/T+Qp2J4rkvupCjvR4WyglWGognWCJG+8UI4spa9cY/qI9YMD5wD71F4fcK3bbLuHUj1BEUWxKZ7pGm522mmFDvuXmAvajngbEDzO1NmFw+UAbmBr10oNh7OoHp7D/AFo7fvAAf5ftoaIijw7RQjHXta94jE6ZjoOQ61C4g3wzzFWUdQ0LH6/sN/5e9D8VoCK8Yq6c0A/DoPoT/XlXi7iZXxelUQt/8JeMZ8ObRIBtNIkgSHJP5jvIYacgKesTcuM02W8IWCVywJ+PKQuv/X6DQVQP4cYe3fxQs3lDKytAOuohvsDVj3eylpbhNhmskz/dsUI00MqRsaSmlGdjWNNxG/EYa1mbQbn71lVreTFhiP7TdME7tJ35kiSa3Re1ZnsyrsYwZjHWPlpXAimMcFtRz+db/wDpabQPfX70YAK5FZRzF8M0IRZbWAOekmPaflQa7czGdB6cqsgb7NsuocxICifUmjHDmhR/hJHyP+1e+EcHtjDZXZe8bVjI8Eage3P1r1wi1adrq22AW0pZiTlBMRIJ0jTWmI9yO4hP+5N6Sbgbes/1NNXYHFZOJYYfr71P/wAbMPqooYeCvaw9q+SpW5yG6zqs+o1HkRXns/iAvEMGxMfxgPdlKge5IHvW204ujEIyhkVnXieON/jgufoxGVf8ts5R9Fn3Nefxg4j32JtoNrdsadC2v/jkPuaXezHFVuY+xIgu7a+bK0fMmPevPHsZ32Ju3OTO0f5QYX/tAoOJDed0qF7Hk92bYGhdGJ6ZQ4+uf6VlixAkmSdydSaINZU/HmCCM7KJKgmJ9ek0Vw9qwzWgtlirSde8llB1IIOkAdIlvKazPJHHLhv7jWHBPND4kkvN17eYuvAoVi7sge5+e30ipPEb+rBRoSQPSdPPatY3hdzDsoxNt0LDMAY1HrNalO9jOPE43LyOfCUhwx5Akew3+cUW4Th5U3G/MTQ7DQc7LJMREdTpHyplxmH7u0gjZAGjkYkk+VYDLdHOwYGY7k6D6Cp1yzCDPt8Wug8pPTn70Js4iZuESi7Ac9IH3PyqFiMddxNzKT4RuB06VCyY7qzks3w6wBIA35eVbx+QqGzba8+nppQu/iYDKupYmeg6D5VJxS/wx7TVFAtgdSfWf3rleOlbV8sx8uVc3cETEGqIE+y2P7jE2Lv6biz/AJT4W/7SavU3/H6/zr53VoFXP2f4h3mHsudyon1Ag/UGl88fEYwSrY74m8M7afmP3rKjYhvE3qfvWUKg1iWeHXIGbEYdBGwLO23QLQVr90TrInqB8talHF20XXMx8z/LSht7E96wCqBrrFNpPzFsk4P4Y1+LZIxF05JOYag7gnQiYjWoWDwy3rirOVQPGxgQAd4HllHOT60QvWlS3kG5ZSR6gqPlP1qJ2cvZb20yrCOvOPpW4q5AZtqLaCvG+4nwXACekwfUxE1B7PSL0BtGEaEAEyCJ8t96NYzh1mdVKsRqobQetLeIvd1eDWlA7tgwJ1kgyJnceVGyLxYtgleyssVbmJuYYHV7NkwugOWB+qJiGA9AANqE4vFd2bd7/wC3ct3P+hw37UV4fxTE4hLxw+Fz27xZyIJyTkZxKwCPCNx0iKWC8h7RBBgmDv57/wBa1UJXaJkhTjK2/wBjhewNoYpu5uMot3myBlO1tzGVwTyGkgVJuXAoLHQCj/4W9i2xz3e9coFRmB3JZj4SQfy7k8/nNS+0H4dXrWH76+xGW4U7pfKYfMdDmjQAcxO5ADHPCEXuM5umyOajJVx89/mB+A9oLKYdw6E3Gnw/lafhzHpGhHkd5pq4j+I+Fy20t275Maqqr/D2hV8Xi1HkNtOQXsF2JvvZW6lhcr5gjM4lhAZWUOYg7AgazQDjOEu2GK3ka2RMgiACphssaET08ulJZMOKT1U7e/J0seLKorVJJLyX1+PuS+A4NcdxF7lz+Cn94Bz/AMJ33JEnzmm7jlu3/ac90jGYhf7sEZbVoaeLLm8R2Ek5R051WmIxTWLykpqupBkfEoOUxrzBjkdKI4DjpLAW/wC8uFVywCpJMAEN8Wp0kgVqUZUmvIvHkxwbg99x/wCA9nLOdsQ6Zi5zkppbUTupPxbiMoganMwBFKfE3LZ7lsN3Ukh+S5j4QTsN6au1nEGwmBKBs924MucmSZ8LOJ3GpVTtCuRpdFIj8RuWrHdAKy5YhhyPMEazPXpV9LqdykwPVSXwxOOIl/4aaEAFiSBvrPyI+dD7+KCDu7Op/M3X0rhi7zE5ifG6qDygAD6mBXvA3rVvUyx8h/OmxM64Lh7kiTA8ql8auQoWpFviC5ZUEHzEf70Ext0sxJqEI12uNdiwiuIFUWZVi9gMXNhk/Sxj0Ov3mknAcHuXRKxHUmKb+zHDzhsxZwS+UQBoInmd9zQsjTVDGPDk+KtgriMa2dtOZ5HrW6hYjFjO3xbn8vn61qhEpiPiNTl5j6jkfca11wxNv4VzE/SnfFdnUFgG4FYqF1iDEbSOVLPE+HlFD2yVHQH+dNRVxsWls6ImHWJu3Pi5DpXXspgs7OysFZAMpPLNIJA5mB9aDX7zn4mJ9TR/sjhGIuP4coIAzEAFtep1ABn3Fbx/FuYy3odEvEcHCGe+Oc6ksd/agfGxlYCQSRJIovxXhs5mcAn9amfnFLlq3LAfP2ok3tSA4oNO5X7DN2d4rfs2wtq8ywZIGqmRqCDpPXqNK93MU169nvOWcnUnptA6ADQAVy4XbzBx5iPlXnC4e4b6KoYXM65SASZBmRAMxE7cqrTSsik3PT8j6U7H2VOGtv3SJcCBWZbfdyBsNtdhtp6VD7a4jDXLTWruKs2rlsq4t3LiKGMSi3FJnKf3nWIqRwnv1sdxcvBmRYZku95dObNGZii5WGmsaxyiTUXangOJ4hxS8tlAHBAZj4VChfAzmDqwHLptvXBWTF27hqepLf69Duxg8mSWR91Lf7t1SXp5DrwjtQuMLYe6ipesElbOb+8jNnW2V0LKAeumo5mmFuzeGvYcjEWzkJLHPKukkHzadBoTsYoJ2Q/Cyzh/Fecvc0KlSQLbDdlI316jrpTvj+Hs9rKLipcyRnyzDR8Q1HOm+0m42laM5s8L0wdL6uvr5HzN+InZxLPEjhcPca4AqE5hrbzKGIJAAbQhpH6o3moT8NFr4ZBXXYSY6mjPaJEw911UozZmUugHjgnxeYJ1nzpfxeOJXfXlT3TSi8d16HHzTlkn6nTi/GXxLXXuOZ8JAiAoB0CjoNAPIDpUK5j+8XKfijQ9ek+dQrOJJaDz0+f+tbfCODoCfYz8qqktlwGTb55DmO4ZbdFZeQABHMAQJ60FOEZDIE0bs2e6WGaVkgn9JHPyFdbuEPKrIDi+ZdNI5UMv0axNuPL+tvWgmM3qMhHNTeDY1bVzM4JEct/rUE1qstWqNwm4SUlyGr/aK5J7uFWdNJP1kVDXiNw3Fd3YwQd9vQbCoVZVaUbnmyT+JjqeModdNayhFjH4bKuazLQMxzNqY1O/WtUHSzW3mWJxZj/Zm/yr+1KvEBOFB6mm3i9k/wBlb/Kv3FK/F7cYVR6fWmsHwMWy/EhJurTb2Ptzh2zLp3hIJ2PhAPyj60L4BwJ8ZibeHtkBnJ8TbKACzMesAHTntV8YjsBhMPhlQPeJCwCMoE8zGXmdYmdaiyRxu5MzPDPKtMUVDxq6oSQR89fpSxgLZJZ/Yf17U9dtOyd2zYF5Sj23bKrDRt41U7D0Jpae2AoGUmP0kfvRdSyboHDHLFcZI88NPiO8dfPl67fWn/8AD3itu3cutdvph2yqAXKDvAXGYL3mkwNhrtFV3gb+WdJHSpj8StFYdZFa2caB48jx5VNK6Lz4V24t3MS9i2Rcd2JUwfEBsFA1AA1186k8Xv3bZXEKuYW5U2xCd5mg6GJDRnA1iTymaozsZxv+zYzvsOrCLVxZIDZZEyJ05Aa9asrG9oAwsy1zu7io1wM0wDDZrat8Wp3Fef6rp2uo1p3txtXJ2u2jmvTCvn9fgMlj8RLbWnZLbB1u5TZbRwpmHJnLrvAJjbzPntD2tuWVDWrQdIdnYN8AEECI5ySZnagPCOP8Nt3D3isqKFKfwyzOQSBnbVjAAif1a7QEntJ2pu3VxAUlbV0tCHUqpmBO/qNqJUm1fAJYxZxeNt3bjOy6lidzuTJ57V0w6pPwgkxowkD0nzoAlyiOHxA3nWuomxTSgvhLihnEBIIACgDSAdY3OtSMbcAZGIJUBxA66Rpz0BoB35LFuZ39f6+1bu414G5UaEc+sg9RULPN/FZmYflaZA2IOk+vXzqUcbkyrygbmfl5VGZ0uaqwzDXXTWNdPPaheKvZ2zAZTpI61CBvEcVtkQyk+lAMVdDNIBA5SZPvXgtXiqIZWxW3jlWqhZhNarKyoQ3WVqsqELpbiFq7gyysCpUKfI6aEHn5UucThrbKCDBj5falnDMbVxSxOXMCRrB8wOsGmCxaADAZjPMjnV4K0uis3KFzht028TZbP3cXU8cxlBYBiTyEEz5TV3/iFxxrty1YwmV1zAOZlYbQTHKdfODVD421Ln1Ig8oqxOzGJY4AXndAyFrKjZmKBcjRzOpWfL1pPr5OEFJeaXuNdJJKW577dY4fwrFpi1u0gTaJIGpI8zJpVuKMkmiGNvPcl28TMSSYj5DlUC/YYqWbQD78q6OLHohQnmy65uQEtYkLMqfUVzv41TsNa6W9GncUTti2dSorSTaFXKMXdHLs3f8AFdzAhBaZjynLsCY21mOZVfSjvCu0jLYa0gz2kZMovgHIbneFogkBfD96E3MYuR0VR4xlJ5gb6epj5VP7OqHwxXKNWAdvO2SUHyeud1kOzufm0vr8g+DNJO47HPC3+9LG7dtWQNVGsvJPwDY7HmOXWh+JuznAYac38I1mCQNTty5xJrpauZL1pLjZbYzIWHSSQdejH6VJxmD8RUeNHObWGkjwk/qgbTtQ7rveAz28tNCoa33lSOOYYWrgVRAyg7zMk6+XSPKh005Fpq0YJi4mpN3EqRPpIP7Vx4HgxdvIhmCZaOgEn0op2r4Klnu2tAhW8JBM67jfqJ+VRyp0SgJduKToINeQ4PxfOuq8PbqK5XrQXSZPQVZDVyB5/euNbArar5VCGjWq9XFgmtVCGVqsraioQ3FZWe9ZUIWXwjgaX0hxsB/P96G8U4tcw7m0iKwTSW3OnSnHgaBLcnoPoI/akLtddD3y67HT1jSg9NJ6mNdTFaEwBjMQ9xy7AAkz4dqdcG6//TsPbuLLh3ur1IYzAPsPn5UoXEgH0pl4gFTu0Zo7u0qz5wP9a1ngpZMcf9r9haDqEn6fmSk8SK0ZZE5TrFLvaLEO11EmEGXQdSd6YnBKrroFX/xFLXF0/iKf8S/enZ8C0eTlibcExXm3ZPX2rtirRLGK4hmU6iYFRoCnaDHZ1R36A/mMfP1py4jakaAK0xImBMLAA0Ht+9V9gr6sdDqNehFH+E8XvYlbhtgxaCl3J8RbVp2hQRbc+Vc7rsVtTj+ITEnujWHxNgNbz23uMpZczsq27Ykl3iDOXXfp1il3iHH2a8z2xHiYqTJMHTnoJAGm2g6UT4zdVhasqB4wSXGzAkvInYCQT6UpZqvBFONtB0iRxXHNeuZ2ABgCBtoP5yfeodbJrVHSS2RsOdkP78nXRD9wP3pyGEXElbBJGdgJG4jUkcpgGkzs3pnPoPuT+1NXAuMLYxKO9t30bJl1JJUrER0M6/OhNXNGntET+I3SpKE6gkEjnGmnlUbD4SdSDHnT1xnswLs3rKH80W2GSMrsCvqNgdoApSu34lWUoRoVOhB9KM4tA07IeIgaCooJ5VINqTLEelde68j/AF61RZBy1qpN5OsD+vlU3A8BvXfgttH6n8I/19pqEsExXpwRpBHrvTqvZ1MLaa/cOd1GgjwyTCgD1jWku+5LEnckk+p3q3GiJnOsrKyqLLi4Zaa7ZKg5TlAHoI68zSbxvDBLjpvlaQTvDAHXz1qxeDgQumgAk+1Jf4jNbt4lWQhu8WWA/KRpPoR9jS/TSqY/1eL+0pC/aTO6J+plX5sBTLhcJbxGKkiZvIqnpqJ+/wBKX+zsPiUg6LmaemVSR9Yotw8tklTBJYgjSNSOVXnleVV4L83+wpij3N/F/l/JO49cVblwDRQxA9ASB9qW8aAXtnlnT/yFS+IsWYKOok+9c8VhfAhOn8RAOvxD9q6HgJs5YvDlTKnWdR0oDisQxYyx3NMuLaWkUr3YzMT1P3rOTYxg35OINMvA7WXB3XVwr3Ga2ozZfhUE7nmrsvv5UtE019m8KWwxZLYuOLxXLmjdBBiNQIPzpaSul6oZlwZ2vcLcVLSBAtpU/UYy5CAT1jffWlh11imftXiSzITBI7wadA5j96Wr2rbdKvCqxoxFuzk1aFenEVJwPD3uK7KpYWwC0CYmd/kflWmEJ/AL6jwHQkzP0q2Pwx4SjteuOobIECkjYtmn6Cqp4Zi7KASvi6xP1q//AMNLCrw5LoGt4u5noGKL7Qs/81ZxRvKXklUDtxHDz5eZ9IpC7QcCtXDNwBm6jf5irD4hHSlDi7aNG/wqB+ptB966c4KhOLIuE/C20YOa6NJyjcjy60Ss/hzhFjNZZvN7rAn/AJVMU/30YBQG0AGsTtofT/Wot9jGvLnQYwj5FuUvMV04DhbCkpYtoNdQATMQNTrQ28ByED+t6PcVeYUe/L+hQG42k1qSXgXASfxDxUWrdsfmbMfRR/Mj5VXb7009tMV3l8xqEAUfc/U/SlVqVmHiarK6Cya3QrRstzEXLVq2DceJAhZ3MdOdJfFMKr3nYmAST18v2pnbAd4ysVzEAQW2GnIUvY0lWLEAgnXnGpiPKl+nlFStnQ6xasark58AshGvuFgJaIBPMkiPLkai9nsWy+AzJfnynf8Ac0cvFFwza+K4yqeQ25QPOg2CsEXhPik6HT3+lXGpZZv1S9v5FHtjivvClmzzP9RQ3il/PetoNl8R9h/XzopiboQHMQDsJoLg2DXLpnxRp6cz9q6GSVITUbs5YnFa6UBNGLltpk7UGoeQmBKtjKaez1lzZ8LFFlixBgkbETy2FK1MRkYMAGJgnzBM/vVQV2byPgi4yfD/AJdAOSycvzGvvUS5oSfIV1CE6jWuOMMGPKtVSBrdkVjTV2O46li1etuPigjz0IIOmvz5mlQ0R4JgxcYyJAH1O370GVVuMI8WsGSCV5k5RzPSvqbD4YYfDWbKiBbtIn/SoFUj2S4cGxmGUjTvrc+gYH9quPi+LBbLbbMeZG1H6Ram2Cz7UiBjr2ahGGsZ8Vh7caZ+8I/yCRPlpRN0PMVnZ62Dj7n/ALdqP/H+Zp7JsheA0u0DX2qBi7nTWpt8E0I4hey6fmI9xQom2B+I3JLmfL9h7b0F4nf7u2x6An5UYxgyWhJ8RbXbkJ5eopM7XYk9w3VmA+sn7VUmXEr3iR3kydzQlNxPWpuN26VGwyyfQTSs93QaDpWEheX09q1UItWUL7PEa+1v/CPsNuK7ZE2sllSpgDMY5wNPOvODOdIPMRFK2HGvt9P6mmrCWfDIMT0/eaWkkuDepyW5mPQras21OZwzuAd+Y1OmgCgUPw2Gxb3FYKAVMjWAfrtU+3dm/GsInXmY1+9FsPispkVIScV8zEopsCcYwltro70lTGgPudOR9ah4nhIsshBY5oI5CJifSm7GMl0ZXSfXceYoJfZraFLiMVE92/LymjwzXs+QE8dLYA3cSRKgSNaDURe8JNDxR5uwOJUjKYrn93l/SifVRP1+9LpFNeHsKwOup5c63hV2VmdUB0cjaomMeW9q7mo2K3HpWZPYrGu8cTR/sw3hf1H70Ao1wHEKqtJiT+1AnwNR5GvheONm9auj/huresEEj3GlfQVrubyZssE76QevuPOvmm3i1YhV8RJAA6kmABX0Lj7Bt2bVoalEVT5kAAn6UXpE264A9RVWbx+HtWsogFiw5zEcz8qXewT58Vin6x/5N+0V77woZkmATBM7Cof4dsQ19v8ADb+paaeyJpULwHDieIIBiBS4UJMnWff1qfxK7uaC3rtyZEADqYH3qkqRYN7WY5UdbYHwrqByJ1PvtSPx3Fi4FUflMn7D7mjvHf4q3D+bxEEc6S3uZbRPP+dCbt2a4VC5xO5LkDYVvAmNa8NbLXI6/wAta3b0HlQVvKwr+GjqyCsrKyt2jNHZbY0cUe4W8rHQxQLC2mEgiQaKYFCrAiSI1Hp/pXLmzoxR3wq/xLrdWA08tf3orbgMD768+m1QcMsgkcyTXZG6j2GlRbpGXswtggG1JHoRXbjDgYe5p+RvtQ7C3oII0I+VFMfhjdsuo0LKQNeZGlWuTL4ZV1v4qirRy5wopLdJkcxG9BSI9afkqEoSTuiXwWxnxFpSJBdZHlMn6TTWOy9kXG73E92AfhBOaPQknn0NJuARzdQW/jzLl9Z0qxeO2VFy0xMakE77ajTmd6C51IPptCNjECuygyAxAJ0JAOhjlpUK+skelTuNZzedoMMSQY3G37UNdyaK5WgSjTPRSBXuydK4s01N4fZLA+VDk0EimNv4WcN77ieGDCVRjdb/AONSy/8AeEq++MXJOm9Vf+BeA/8AUYi6QfBZVB/8jyf/ANX3qxse0k86c6OPiK9Q+9QOxrAW7vIi0+nrp71C7CXAGvrpJVCPQFgfuPnXXiJ/9Pc6wBPvQzsOs4l/Ky/v40o+TkzHgnY3GhmI5TpUa7hS5gQw00n15RRDG8OESB8qFNie6bdx9udV95f3EDidtbSEt8ZU5U57HekLugVynmIpzxJXKzaliDJb05TypTtLIFDe/Bb2E9iULfqkiswu8e9SePWYuT+rX32NRsGutASqVBf/ADZ7Ya1ldmIrK3RizzfxDI7rpoxWeehIny2qdwXGHMZ/SaD3rcZSJIYazzOzR1E1N4fh2Hi1E6DSfY9K52SMdJ0Mcm2M+EIyDrEn+uldAJ+L+ZjkNaiWLZQbkmNSft6a10V82hnXn+29YXBb5JQSJG3SanYLEnMFYmPp5VBtEz6VmNxIRZ/N+UDnynqBUrwK4BfahmNxyjkQfEAegilN5Ghj96fuJoMNgYco1y8c7SPEP0gz89OoqvmM05e1CijTbGDsQg/tGZvyoxHqYH2Jp24gqXVKkxqCCDqpGxHmKrLAXWVpHPSaYcPiGI3oE1bsPF7UZxtbsgNEgznEeL16HqPegt/DrGY+HX2n03FGsQx+WtBce2YxtHTX6zTGNpwFciayehBaOWtNnCLKW7S9WAY+p2+VKgUSKM28Rp5ULIr2GIOi8vwysZMHcuj/AItwgHqEAA/7i9HMoMyY9aG8OdcLhMPh9M6WwXjk7eN/+5jXm1xDqa6nTx0Y0hHJ3pNm+PiMPdjYso9edA+wt+MZH6rbr9Vb/wDminG8Rnw5C75hHstJHZXiMcTwyzu9wH0NpwAfcj5VWR7lxjsWpxfCsAWXbnStjMW4/wCJA9CT/XvTliMdk5SKQeLYkm6xXwgmYGw9OlXK0tyog3HvMyS2/KAKUkxGXXpTNxG5oxY6AH7TSBi740yy2mkD7zQk+TUlwc+O3+815j+v69KFWpFe8ReM6j51vDheZA/r1oLdysKlUT0XrKxjb/Ua3UslHfjDf3K/lWykCIiZJ25kkmpHC7h7s/5qyspTNwNYuQsLxhTO++nkK6PcOXesrKEjZ4GIbXX6D+VcMO5a4zNqRz963WUWK5BzIHa3Es7rmMwIHkIEDTlqaB2xW6yisGHcBaWBoPlRQN6fIVlZQGFRyv3Dlb0NROL2wMLagAZtT56mt1lagZmLgFSrJg1lZRDJ9A8Xuc4AJ6KB9hQnv26/QVlZXRi3Qma4hi37oa/n6Dp6UoWLhXieHZYDG4hmBuSQaysoGb/qDQLA4hxK7r4uXQfypX4li3zb/QfyrKyi5HsDiC8diGIYE6QeQ6UuMczNPIacuflWVlDjwXMB8V+KoYrVZS8/iDQ+E9VqsrKwWf/Z">
            <a:hlinkClick r:id="rId2"/>
          </p:cNvPr>
          <p:cNvSpPr>
            <a:spLocks noGrp="1" noChangeAspect="1" noChangeArrowheads="1"/>
          </p:cNvSpPr>
          <p:nvPr>
            <p:ph type="body" sz="half" idx="2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8007" y="443163"/>
            <a:ext cx="3992463" cy="584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650047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4470400"/>
            <a:ext cx="6348413" cy="157162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8247" y="757116"/>
            <a:ext cx="8386618" cy="517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317231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4470400"/>
            <a:ext cx="6348413" cy="157162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269" y="500477"/>
            <a:ext cx="7697586" cy="577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317231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4470400"/>
            <a:ext cx="6348413" cy="157162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269" y="640738"/>
            <a:ext cx="7552749" cy="566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317231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4470400"/>
            <a:ext cx="6348413" cy="157162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1196" y="640738"/>
            <a:ext cx="7086894" cy="5668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317231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4470400"/>
            <a:ext cx="6348413" cy="157162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269" y="770411"/>
            <a:ext cx="7813964" cy="523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317231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4470400"/>
            <a:ext cx="6348413" cy="157162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269" y="789080"/>
            <a:ext cx="7847215" cy="517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317231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8376" y="616453"/>
            <a:ext cx="8080359" cy="564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505396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92656287_p-18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40178">
            <a:off x="3628141" y="2999787"/>
            <a:ext cx="5318716" cy="35458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40221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73350">
            <a:off x="294909" y="452856"/>
            <a:ext cx="5274849" cy="35077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Vladimir-Troshin-quotA-gody-letyatquot-iz-hf-quotDobrovol_cyquot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523316" y="630243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4470400"/>
            <a:ext cx="6348413" cy="157162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143" y="473545"/>
            <a:ext cx="7880464" cy="589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317231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4470400"/>
            <a:ext cx="6348413" cy="157162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262" y="276759"/>
            <a:ext cx="8379229" cy="628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317231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4470400"/>
            <a:ext cx="6348413" cy="157162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269" y="819340"/>
            <a:ext cx="7764087" cy="517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317231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Учеба\старость\картинки\11629153720044207b4fbpl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385" y="447559"/>
            <a:ext cx="8480217" cy="5931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4470400"/>
            <a:ext cx="6348413" cy="157162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3" descr="C:\Documents and Settings\Admin\Рабочий стол\Учеба\старость\картинки\73100111_4068804_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513" y="330757"/>
            <a:ext cx="8262851" cy="6014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89317231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948593-dramatic-portrait-of-a-elderly-man-contemplating-retire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129" y="432262"/>
            <a:ext cx="8800240" cy="5852159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Учеба\старость\картинки\36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637" y="699002"/>
            <a:ext cx="8288381" cy="55417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Учеба\старость\картинки\03.04.2011_star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963" y="515389"/>
            <a:ext cx="7994516" cy="59759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he-grandmother-with-the-grand-daughter-7dbff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7563" y="0"/>
            <a:ext cx="4572001" cy="685899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44436" y="0"/>
            <a:ext cx="4595068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2509" y="3790604"/>
            <a:ext cx="7082443" cy="3067396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Старость – возрастной период в жизни организма, неизбежно наступающий за зрелостью и характеризующийся существенными обменными , структурными и функциональными изменениями в органах и системах, ограничивающими приспособительные возможности организма.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ru-RU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4037" y="273332"/>
            <a:ext cx="5712634" cy="3683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5174357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48671"/>
            <a:ext cx="5320145" cy="6185133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2500" dirty="0" smtClean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Не </a:t>
            </a:r>
            <a:r>
              <a:rPr lang="ru-RU" sz="25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обижайте одиноких стариков...</a:t>
            </a:r>
          </a:p>
          <a:p>
            <a:pPr algn="ctr"/>
            <a:endParaRPr lang="ru-RU" sz="2300" dirty="0" smtClean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Не 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унижайте одиноких стариков,</a:t>
            </a:r>
            <a:b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Общаясь с ними только из приличия.</a:t>
            </a:r>
            <a:b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Не создавайте дополнительных оков,</a:t>
            </a:r>
            <a:b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Своим безжалостно-глубоким безразличием.</a:t>
            </a:r>
          </a:p>
          <a:p>
            <a:pPr algn="ctr"/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Они слабее, беззащитнее, чем мы</a:t>
            </a:r>
            <a:b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Добрее, лучше с ними надо обращаться.</a:t>
            </a:r>
            <a:b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И не они нам, это мы им всем должны,</a:t>
            </a:r>
            <a:b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За жизнь свою, сегодня поклоняться.</a:t>
            </a:r>
          </a:p>
          <a:p>
            <a:pPr algn="ctr"/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Это они не проиграли ту войну,</a:t>
            </a:r>
            <a:b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 ней погибали, жить давая миллионам,</a:t>
            </a:r>
            <a:b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Они отстроили упавшую страну</a:t>
            </a:r>
            <a:b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Продукты получая по талонам.</a:t>
            </a:r>
          </a:p>
          <a:p>
            <a:pPr algn="ctr"/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Это они рожали наших матерей,</a:t>
            </a:r>
            <a:b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 холодных, неуютных коммуналках,</a:t>
            </a:r>
            <a:b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А видя смерть в бараках лагерей</a:t>
            </a:r>
            <a:b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Любили жизнь, берёзки и фиалки.</a:t>
            </a:r>
          </a:p>
          <a:p>
            <a:pPr algn="ctr"/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Не обижайте одиноких стариков,</a:t>
            </a:r>
            <a:b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Простите их сегодняшнюю слабость.</a:t>
            </a:r>
            <a:b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Не их вина, что мир сейчас таков…</a:t>
            </a:r>
            <a:b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Поймите их! И уважайте старость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…                 </a:t>
            </a:r>
          </a:p>
          <a:p>
            <a:pPr algn="ctr">
              <a:buNone/>
            </a:pP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                                              Дмитрий Рубцов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23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ru-RU" sz="23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197" y="354081"/>
            <a:ext cx="3493919" cy="537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899638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6123" y="314497"/>
            <a:ext cx="8122861" cy="5965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7791579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0"/>
            <a:ext cx="7597833" cy="2826327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Старость — закономерно наступающий период возрастного развития, заключительный этап онтогенеза. Старение — неизбежный биологический разрушительный процесс, приводящий к постепенному снижению адаптационных возможностей организма; характеризуется развитием возрастной патологии и увеличением вероятности смерти.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4" name="Рисунок 3" descr="1392656287_p-18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09702" y="2475806"/>
            <a:ext cx="6118167" cy="40787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9506" y="0"/>
            <a:ext cx="4572000" cy="6858000"/>
          </a:xfrm>
        </p:spPr>
        <p:txBody>
          <a:bodyPr/>
          <a:lstStyle/>
          <a:p>
            <a:r>
              <a:rPr lang="ru-RU" dirty="0" smtClean="0"/>
              <a:t> 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Время наступления старости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 условно. 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Мужчин и женщин в возрасте 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от 55—60 до 75 лет считают пожилыми, 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 75 лет — старыми, 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с 90 лет — долгожителями. 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Black" pitchFamily="34" charset="0"/>
              </a:rPr>
              <a:t>Предполагается, что продолжительность жизни человека равна 92—95 годам.</a:t>
            </a:r>
          </a:p>
          <a:p>
            <a:endParaRPr lang="ru-RU" dirty="0"/>
          </a:p>
        </p:txBody>
      </p:sp>
      <p:pic>
        <p:nvPicPr>
          <p:cNvPr id="4" name="Рисунок 3" descr="r2_www.go2life.net_1334403226_100year_01_17aceb2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21321">
            <a:off x="4576191" y="560099"/>
            <a:ext cx="3935172" cy="5444482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26962eb300cccba0e1bffa0e291e0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5143" y="520711"/>
            <a:ext cx="7946966" cy="58410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026962eb300cccba0e1bffa0e291e0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850" y="520711"/>
            <a:ext cx="7685552" cy="584102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</TotalTime>
  <Words>168</Words>
  <Application>Microsoft Office PowerPoint</Application>
  <PresentationFormat>Экран (4:3)</PresentationFormat>
  <Paragraphs>44</Paragraphs>
  <Slides>51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Грань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«Никто не замечает тебя, когда ты седеющий старик. Но все начинают любить тебя, когда над тобою три фута земли. Это потому, что мёртвых любить легко. Они уже не требуют ничего и не причиняют неудобств и неприятностей».                             Джон Леннон  </vt:lpstr>
      <vt:lpstr>Слайд 27</vt:lpstr>
      <vt:lpstr>Слайд 28</vt:lpstr>
      <vt:lpstr>Если хочешь,  чтобы дети почитали  тебя в старости,  сам почитай  стариков.</vt:lpstr>
      <vt:lpstr>Музей обидных воспоминаний.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47</cp:revision>
  <dcterms:created xsi:type="dcterms:W3CDTF">2014-10-09T09:36:04Z</dcterms:created>
  <dcterms:modified xsi:type="dcterms:W3CDTF">2016-05-16T12:15:08Z</dcterms:modified>
</cp:coreProperties>
</file>