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90" r:id="rId4"/>
    <p:sldId id="260" r:id="rId5"/>
    <p:sldId id="294" r:id="rId6"/>
    <p:sldId id="268" r:id="rId7"/>
    <p:sldId id="289" r:id="rId8"/>
    <p:sldId id="297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3A9D57-A9AE-4512-B346-3615A2F8211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A6F29C-A743-4005-82C0-9E61216121C0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7030A0"/>
              </a:solidFill>
            </a:rPr>
            <a:t>Школьный совет профилактики</a:t>
          </a:r>
          <a:endParaRPr lang="ru-RU" sz="2800" b="1" dirty="0">
            <a:solidFill>
              <a:srgbClr val="7030A0"/>
            </a:solidFill>
          </a:endParaRPr>
        </a:p>
      </dgm:t>
    </dgm:pt>
    <dgm:pt modelId="{99994F4E-BEEC-4841-8E17-7D26CEAC721E}" type="parTrans" cxnId="{C9E36C4D-68D1-412A-A2C1-FBEA0DC8C795}">
      <dgm:prSet/>
      <dgm:spPr/>
      <dgm:t>
        <a:bodyPr/>
        <a:lstStyle/>
        <a:p>
          <a:endParaRPr lang="ru-RU"/>
        </a:p>
      </dgm:t>
    </dgm:pt>
    <dgm:pt modelId="{B31E3468-7AEF-4420-8DCB-A2276AA16C37}" type="sibTrans" cxnId="{C9E36C4D-68D1-412A-A2C1-FBEA0DC8C795}">
      <dgm:prSet/>
      <dgm:spPr/>
      <dgm:t>
        <a:bodyPr/>
        <a:lstStyle/>
        <a:p>
          <a:endParaRPr lang="ru-RU"/>
        </a:p>
      </dgm:t>
    </dgm:pt>
    <dgm:pt modelId="{626A360A-03EF-4D04-A46E-2FA82073A6DF}" type="asst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</a:rPr>
            <a:t>Психоло</a:t>
          </a:r>
          <a:r>
            <a:rPr lang="ru-RU" sz="2400" dirty="0" smtClean="0">
              <a:solidFill>
                <a:srgbClr val="7030A0"/>
              </a:solidFill>
            </a:rPr>
            <a:t>г</a:t>
          </a:r>
          <a:endParaRPr lang="ru-RU" sz="2400" dirty="0">
            <a:solidFill>
              <a:srgbClr val="7030A0"/>
            </a:solidFill>
          </a:endParaRPr>
        </a:p>
      </dgm:t>
    </dgm:pt>
    <dgm:pt modelId="{9665690E-6CD2-467F-875E-D8CCDE7E9AE3}" type="parTrans" cxnId="{1E3B97BC-8E10-4587-B6AE-60309A761337}">
      <dgm:prSet/>
      <dgm:spPr/>
      <dgm:t>
        <a:bodyPr/>
        <a:lstStyle/>
        <a:p>
          <a:endParaRPr lang="ru-RU"/>
        </a:p>
      </dgm:t>
    </dgm:pt>
    <dgm:pt modelId="{16AB6CB1-1BE8-4C9B-AD12-D6A1AC34BE90}" type="sibTrans" cxnId="{1E3B97BC-8E10-4587-B6AE-60309A761337}">
      <dgm:prSet/>
      <dgm:spPr/>
      <dgm:t>
        <a:bodyPr/>
        <a:lstStyle/>
        <a:p>
          <a:endParaRPr lang="ru-RU"/>
        </a:p>
      </dgm:t>
    </dgm:pt>
    <dgm:pt modelId="{82A64D3F-1B69-4966-BF9E-6C70AC02C08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7030A0"/>
              </a:solidFill>
            </a:rPr>
            <a:t>диагностика</a:t>
          </a:r>
          <a:endParaRPr lang="ru-RU" sz="2400" dirty="0">
            <a:solidFill>
              <a:srgbClr val="7030A0"/>
            </a:solidFill>
          </a:endParaRPr>
        </a:p>
      </dgm:t>
    </dgm:pt>
    <dgm:pt modelId="{637758FA-D4A7-4A50-AC59-C9FE6AA2F733}" type="parTrans" cxnId="{528B949B-2FC3-4956-AE4B-3E54763E5E77}">
      <dgm:prSet/>
      <dgm:spPr/>
      <dgm:t>
        <a:bodyPr/>
        <a:lstStyle/>
        <a:p>
          <a:endParaRPr lang="ru-RU"/>
        </a:p>
      </dgm:t>
    </dgm:pt>
    <dgm:pt modelId="{CF19EB83-A01C-4B9D-89CC-F3AE42BB8802}" type="sibTrans" cxnId="{528B949B-2FC3-4956-AE4B-3E54763E5E77}">
      <dgm:prSet/>
      <dgm:spPr/>
      <dgm:t>
        <a:bodyPr/>
        <a:lstStyle/>
        <a:p>
          <a:endParaRPr lang="ru-RU"/>
        </a:p>
      </dgm:t>
    </dgm:pt>
    <dgm:pt modelId="{43DFE199-8ADD-45AF-A99A-62EFA3196DD1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7030A0"/>
              </a:solidFill>
            </a:rPr>
            <a:t>коррекция</a:t>
          </a:r>
          <a:endParaRPr lang="ru-RU" sz="2400" dirty="0">
            <a:solidFill>
              <a:srgbClr val="7030A0"/>
            </a:solidFill>
          </a:endParaRPr>
        </a:p>
      </dgm:t>
    </dgm:pt>
    <dgm:pt modelId="{E83C8352-7794-493C-8AAB-C3A62B04B239}" type="parTrans" cxnId="{36D5A5C8-ED09-4C2A-B44C-1DFD458C1FB3}">
      <dgm:prSet/>
      <dgm:spPr/>
      <dgm:t>
        <a:bodyPr/>
        <a:lstStyle/>
        <a:p>
          <a:endParaRPr lang="ru-RU"/>
        </a:p>
      </dgm:t>
    </dgm:pt>
    <dgm:pt modelId="{D5DFB9F4-E214-49F1-AA51-318F7A412D24}" type="sibTrans" cxnId="{36D5A5C8-ED09-4C2A-B44C-1DFD458C1FB3}">
      <dgm:prSet/>
      <dgm:spPr/>
      <dgm:t>
        <a:bodyPr/>
        <a:lstStyle/>
        <a:p>
          <a:endParaRPr lang="ru-RU"/>
        </a:p>
      </dgm:t>
    </dgm:pt>
    <dgm:pt modelId="{DE4CA9A3-50A9-43E1-A817-B267D14A5701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7030A0"/>
              </a:solidFill>
            </a:rPr>
            <a:t>реабилитация</a:t>
          </a:r>
          <a:endParaRPr lang="ru-RU" sz="2400" dirty="0">
            <a:solidFill>
              <a:srgbClr val="7030A0"/>
            </a:solidFill>
          </a:endParaRPr>
        </a:p>
      </dgm:t>
    </dgm:pt>
    <dgm:pt modelId="{8E69127D-141E-4268-8EFC-4BE74E3F515C}" type="parTrans" cxnId="{45F561D8-0251-44F6-9A36-C7957C3C392E}">
      <dgm:prSet/>
      <dgm:spPr/>
      <dgm:t>
        <a:bodyPr/>
        <a:lstStyle/>
        <a:p>
          <a:endParaRPr lang="ru-RU"/>
        </a:p>
      </dgm:t>
    </dgm:pt>
    <dgm:pt modelId="{BA39F125-4352-4689-9ED8-D96DC4768237}" type="sibTrans" cxnId="{45F561D8-0251-44F6-9A36-C7957C3C392E}">
      <dgm:prSet/>
      <dgm:spPr/>
      <dgm:t>
        <a:bodyPr/>
        <a:lstStyle/>
        <a:p>
          <a:endParaRPr lang="ru-RU"/>
        </a:p>
      </dgm:t>
    </dgm:pt>
    <dgm:pt modelId="{D4FEBAD9-757A-4CA6-8868-210AF83C1714}" type="pres">
      <dgm:prSet presAssocID="{6A3A9D57-A9AE-4512-B346-3615A2F8211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F9166E-93BF-4002-B9B6-0CC96A135DEF}" type="pres">
      <dgm:prSet presAssocID="{9BA6F29C-A743-4005-82C0-9E61216121C0}" presName="hierRoot1" presStyleCnt="0">
        <dgm:presLayoutVars>
          <dgm:hierBranch val="init"/>
        </dgm:presLayoutVars>
      </dgm:prSet>
      <dgm:spPr/>
    </dgm:pt>
    <dgm:pt modelId="{959E101C-E675-40EB-99AE-283F95D19688}" type="pres">
      <dgm:prSet presAssocID="{9BA6F29C-A743-4005-82C0-9E61216121C0}" presName="rootComposite1" presStyleCnt="0"/>
      <dgm:spPr/>
    </dgm:pt>
    <dgm:pt modelId="{58E74950-6971-420E-A7D8-51CFCF9F13BF}" type="pres">
      <dgm:prSet presAssocID="{9BA6F29C-A743-4005-82C0-9E61216121C0}" presName="rootText1" presStyleLbl="node0" presStyleIdx="0" presStyleCnt="1" custScaleX="1283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0280D1-40B2-4F32-A14D-A0962285E98F}" type="pres">
      <dgm:prSet presAssocID="{9BA6F29C-A743-4005-82C0-9E61216121C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4A46BE2-DF01-4F0A-832E-A8BF7234AB2C}" type="pres">
      <dgm:prSet presAssocID="{9BA6F29C-A743-4005-82C0-9E61216121C0}" presName="hierChild2" presStyleCnt="0"/>
      <dgm:spPr/>
    </dgm:pt>
    <dgm:pt modelId="{4AD447DE-73F1-4EE6-8551-BD8241A83F54}" type="pres">
      <dgm:prSet presAssocID="{637758FA-D4A7-4A50-AC59-C9FE6AA2F733}" presName="Name37" presStyleLbl="parChTrans1D2" presStyleIdx="0" presStyleCnt="4"/>
      <dgm:spPr/>
      <dgm:t>
        <a:bodyPr/>
        <a:lstStyle/>
        <a:p>
          <a:endParaRPr lang="ru-RU"/>
        </a:p>
      </dgm:t>
    </dgm:pt>
    <dgm:pt modelId="{B1A6E911-B5BD-4FBB-912D-56CF2510DDB9}" type="pres">
      <dgm:prSet presAssocID="{82A64D3F-1B69-4966-BF9E-6C70AC02C084}" presName="hierRoot2" presStyleCnt="0">
        <dgm:presLayoutVars>
          <dgm:hierBranch val="init"/>
        </dgm:presLayoutVars>
      </dgm:prSet>
      <dgm:spPr/>
    </dgm:pt>
    <dgm:pt modelId="{D4E22891-1E4C-4BCA-960F-CA4B665FD1E8}" type="pres">
      <dgm:prSet presAssocID="{82A64D3F-1B69-4966-BF9E-6C70AC02C084}" presName="rootComposite" presStyleCnt="0"/>
      <dgm:spPr/>
    </dgm:pt>
    <dgm:pt modelId="{A3B01083-2128-4955-88F1-ECACFE7A7A77}" type="pres">
      <dgm:prSet presAssocID="{82A64D3F-1B69-4966-BF9E-6C70AC02C084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F46DDF-9FD6-4EB6-965C-3508372F50D2}" type="pres">
      <dgm:prSet presAssocID="{82A64D3F-1B69-4966-BF9E-6C70AC02C084}" presName="rootConnector" presStyleLbl="node2" presStyleIdx="0" presStyleCnt="3"/>
      <dgm:spPr/>
      <dgm:t>
        <a:bodyPr/>
        <a:lstStyle/>
        <a:p>
          <a:endParaRPr lang="ru-RU"/>
        </a:p>
      </dgm:t>
    </dgm:pt>
    <dgm:pt modelId="{5ABA15EC-2E06-4A74-A5D2-AC3091A2D4A0}" type="pres">
      <dgm:prSet presAssocID="{82A64D3F-1B69-4966-BF9E-6C70AC02C084}" presName="hierChild4" presStyleCnt="0"/>
      <dgm:spPr/>
    </dgm:pt>
    <dgm:pt modelId="{7A511048-DD21-44F2-9A57-B1C7267EA1DF}" type="pres">
      <dgm:prSet presAssocID="{82A64D3F-1B69-4966-BF9E-6C70AC02C084}" presName="hierChild5" presStyleCnt="0"/>
      <dgm:spPr/>
    </dgm:pt>
    <dgm:pt modelId="{E5F3E665-8CA9-4720-8E92-27EFFAF5B62C}" type="pres">
      <dgm:prSet presAssocID="{E83C8352-7794-493C-8AAB-C3A62B04B239}" presName="Name37" presStyleLbl="parChTrans1D2" presStyleIdx="1" presStyleCnt="4"/>
      <dgm:spPr/>
      <dgm:t>
        <a:bodyPr/>
        <a:lstStyle/>
        <a:p>
          <a:endParaRPr lang="ru-RU"/>
        </a:p>
      </dgm:t>
    </dgm:pt>
    <dgm:pt modelId="{FA2D4E99-3F0C-4D6F-8AD4-BE09D0219B22}" type="pres">
      <dgm:prSet presAssocID="{43DFE199-8ADD-45AF-A99A-62EFA3196DD1}" presName="hierRoot2" presStyleCnt="0">
        <dgm:presLayoutVars>
          <dgm:hierBranch val="init"/>
        </dgm:presLayoutVars>
      </dgm:prSet>
      <dgm:spPr/>
    </dgm:pt>
    <dgm:pt modelId="{70E61B50-CD02-4F8C-9A26-D35779AD9AB7}" type="pres">
      <dgm:prSet presAssocID="{43DFE199-8ADD-45AF-A99A-62EFA3196DD1}" presName="rootComposite" presStyleCnt="0"/>
      <dgm:spPr/>
    </dgm:pt>
    <dgm:pt modelId="{5753C250-29C4-4FCC-A295-286EE6A1ADB8}" type="pres">
      <dgm:prSet presAssocID="{43DFE199-8ADD-45AF-A99A-62EFA3196DD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C5855-01B5-46F2-B27B-80C3B2F322A4}" type="pres">
      <dgm:prSet presAssocID="{43DFE199-8ADD-45AF-A99A-62EFA3196DD1}" presName="rootConnector" presStyleLbl="node2" presStyleIdx="1" presStyleCnt="3"/>
      <dgm:spPr/>
      <dgm:t>
        <a:bodyPr/>
        <a:lstStyle/>
        <a:p>
          <a:endParaRPr lang="ru-RU"/>
        </a:p>
      </dgm:t>
    </dgm:pt>
    <dgm:pt modelId="{DE3CF233-FB49-4BBE-8BB3-97B1381E34E6}" type="pres">
      <dgm:prSet presAssocID="{43DFE199-8ADD-45AF-A99A-62EFA3196DD1}" presName="hierChild4" presStyleCnt="0"/>
      <dgm:spPr/>
    </dgm:pt>
    <dgm:pt modelId="{710B1F53-C28D-47C5-8A41-D5EAB3B9CF0A}" type="pres">
      <dgm:prSet presAssocID="{43DFE199-8ADD-45AF-A99A-62EFA3196DD1}" presName="hierChild5" presStyleCnt="0"/>
      <dgm:spPr/>
    </dgm:pt>
    <dgm:pt modelId="{FF07C0E2-5F69-4C8E-A174-051A300EFB50}" type="pres">
      <dgm:prSet presAssocID="{8E69127D-141E-4268-8EFC-4BE74E3F515C}" presName="Name37" presStyleLbl="parChTrans1D2" presStyleIdx="2" presStyleCnt="4"/>
      <dgm:spPr/>
      <dgm:t>
        <a:bodyPr/>
        <a:lstStyle/>
        <a:p>
          <a:endParaRPr lang="ru-RU"/>
        </a:p>
      </dgm:t>
    </dgm:pt>
    <dgm:pt modelId="{6B091001-116B-4424-BB88-A2C2598F1ADB}" type="pres">
      <dgm:prSet presAssocID="{DE4CA9A3-50A9-43E1-A817-B267D14A5701}" presName="hierRoot2" presStyleCnt="0">
        <dgm:presLayoutVars>
          <dgm:hierBranch val="init"/>
        </dgm:presLayoutVars>
      </dgm:prSet>
      <dgm:spPr/>
    </dgm:pt>
    <dgm:pt modelId="{75550D38-544A-483B-A95E-DE195A4E8914}" type="pres">
      <dgm:prSet presAssocID="{DE4CA9A3-50A9-43E1-A817-B267D14A5701}" presName="rootComposite" presStyleCnt="0"/>
      <dgm:spPr/>
    </dgm:pt>
    <dgm:pt modelId="{8CFE8E31-8F34-4183-A213-DEED09682C34}" type="pres">
      <dgm:prSet presAssocID="{DE4CA9A3-50A9-43E1-A817-B267D14A5701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181F64-222D-46C5-93D9-C04FB62FCCBC}" type="pres">
      <dgm:prSet presAssocID="{DE4CA9A3-50A9-43E1-A817-B267D14A5701}" presName="rootConnector" presStyleLbl="node2" presStyleIdx="2" presStyleCnt="3"/>
      <dgm:spPr/>
      <dgm:t>
        <a:bodyPr/>
        <a:lstStyle/>
        <a:p>
          <a:endParaRPr lang="ru-RU"/>
        </a:p>
      </dgm:t>
    </dgm:pt>
    <dgm:pt modelId="{B007022C-2453-4720-8642-41D048C173CA}" type="pres">
      <dgm:prSet presAssocID="{DE4CA9A3-50A9-43E1-A817-B267D14A5701}" presName="hierChild4" presStyleCnt="0"/>
      <dgm:spPr/>
    </dgm:pt>
    <dgm:pt modelId="{985A31C0-6C36-4DFF-A32F-26363B979B8D}" type="pres">
      <dgm:prSet presAssocID="{DE4CA9A3-50A9-43E1-A817-B267D14A5701}" presName="hierChild5" presStyleCnt="0"/>
      <dgm:spPr/>
    </dgm:pt>
    <dgm:pt modelId="{263590E8-B8F3-4A34-B05E-08304D3CA83C}" type="pres">
      <dgm:prSet presAssocID="{9BA6F29C-A743-4005-82C0-9E61216121C0}" presName="hierChild3" presStyleCnt="0"/>
      <dgm:spPr/>
    </dgm:pt>
    <dgm:pt modelId="{CD9E2AAB-0C2F-4599-89C5-BFE5737233D8}" type="pres">
      <dgm:prSet presAssocID="{9665690E-6CD2-467F-875E-D8CCDE7E9AE3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FB2A0CB0-EBB1-475F-9821-C2012142116F}" type="pres">
      <dgm:prSet presAssocID="{626A360A-03EF-4D04-A46E-2FA82073A6DF}" presName="hierRoot3" presStyleCnt="0">
        <dgm:presLayoutVars>
          <dgm:hierBranch val="init"/>
        </dgm:presLayoutVars>
      </dgm:prSet>
      <dgm:spPr/>
    </dgm:pt>
    <dgm:pt modelId="{D032CD9D-5B6E-4AF3-9C03-F413C33748C1}" type="pres">
      <dgm:prSet presAssocID="{626A360A-03EF-4D04-A46E-2FA82073A6DF}" presName="rootComposite3" presStyleCnt="0"/>
      <dgm:spPr/>
    </dgm:pt>
    <dgm:pt modelId="{57F7DECD-9A44-450D-9C48-48A1D4CDDE14}" type="pres">
      <dgm:prSet presAssocID="{626A360A-03EF-4D04-A46E-2FA82073A6DF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F70A3-3379-4213-A4E9-6617FF8EDACB}" type="pres">
      <dgm:prSet presAssocID="{626A360A-03EF-4D04-A46E-2FA82073A6DF}" presName="rootConnector3" presStyleLbl="asst1" presStyleIdx="0" presStyleCnt="1"/>
      <dgm:spPr/>
      <dgm:t>
        <a:bodyPr/>
        <a:lstStyle/>
        <a:p>
          <a:endParaRPr lang="ru-RU"/>
        </a:p>
      </dgm:t>
    </dgm:pt>
    <dgm:pt modelId="{BB026974-EB15-48FB-9FB9-9315BB07007E}" type="pres">
      <dgm:prSet presAssocID="{626A360A-03EF-4D04-A46E-2FA82073A6DF}" presName="hierChild6" presStyleCnt="0"/>
      <dgm:spPr/>
    </dgm:pt>
    <dgm:pt modelId="{FF8EF90C-6756-4EF5-963B-BE1ED18CEEEC}" type="pres">
      <dgm:prSet presAssocID="{626A360A-03EF-4D04-A46E-2FA82073A6DF}" presName="hierChild7" presStyleCnt="0"/>
      <dgm:spPr/>
    </dgm:pt>
  </dgm:ptLst>
  <dgm:cxnLst>
    <dgm:cxn modelId="{B0330031-016D-433E-92E7-C9B0C8675884}" type="presOf" srcId="{9665690E-6CD2-467F-875E-D8CCDE7E9AE3}" destId="{CD9E2AAB-0C2F-4599-89C5-BFE5737233D8}" srcOrd="0" destOrd="0" presId="urn:microsoft.com/office/officeart/2005/8/layout/orgChart1"/>
    <dgm:cxn modelId="{08E2CBFA-69D6-49BF-8E40-E86E616CABFB}" type="presOf" srcId="{DE4CA9A3-50A9-43E1-A817-B267D14A5701}" destId="{8CFE8E31-8F34-4183-A213-DEED09682C34}" srcOrd="0" destOrd="0" presId="urn:microsoft.com/office/officeart/2005/8/layout/orgChart1"/>
    <dgm:cxn modelId="{13AFD459-B045-46E3-8A31-1E34CB7D90F6}" type="presOf" srcId="{9BA6F29C-A743-4005-82C0-9E61216121C0}" destId="{58E74950-6971-420E-A7D8-51CFCF9F13BF}" srcOrd="0" destOrd="0" presId="urn:microsoft.com/office/officeart/2005/8/layout/orgChart1"/>
    <dgm:cxn modelId="{EEE8D5A6-82B4-4CD7-84F3-24B019123323}" type="presOf" srcId="{637758FA-D4A7-4A50-AC59-C9FE6AA2F733}" destId="{4AD447DE-73F1-4EE6-8551-BD8241A83F54}" srcOrd="0" destOrd="0" presId="urn:microsoft.com/office/officeart/2005/8/layout/orgChart1"/>
    <dgm:cxn modelId="{D2A0766A-825D-4EA4-B929-FC2C3822F626}" type="presOf" srcId="{626A360A-03EF-4D04-A46E-2FA82073A6DF}" destId="{57F7DECD-9A44-450D-9C48-48A1D4CDDE14}" srcOrd="0" destOrd="0" presId="urn:microsoft.com/office/officeart/2005/8/layout/orgChart1"/>
    <dgm:cxn modelId="{1D4523C1-F6D1-40B5-9913-14339BA5525A}" type="presOf" srcId="{8E69127D-141E-4268-8EFC-4BE74E3F515C}" destId="{FF07C0E2-5F69-4C8E-A174-051A300EFB50}" srcOrd="0" destOrd="0" presId="urn:microsoft.com/office/officeart/2005/8/layout/orgChart1"/>
    <dgm:cxn modelId="{C9E36C4D-68D1-412A-A2C1-FBEA0DC8C795}" srcId="{6A3A9D57-A9AE-4512-B346-3615A2F82110}" destId="{9BA6F29C-A743-4005-82C0-9E61216121C0}" srcOrd="0" destOrd="0" parTransId="{99994F4E-BEEC-4841-8E17-7D26CEAC721E}" sibTransId="{B31E3468-7AEF-4420-8DCB-A2276AA16C37}"/>
    <dgm:cxn modelId="{A88B6DF5-E071-447B-9968-F73B751C79CC}" type="presOf" srcId="{43DFE199-8ADD-45AF-A99A-62EFA3196DD1}" destId="{5753C250-29C4-4FCC-A295-286EE6A1ADB8}" srcOrd="0" destOrd="0" presId="urn:microsoft.com/office/officeart/2005/8/layout/orgChart1"/>
    <dgm:cxn modelId="{1E3B97BC-8E10-4587-B6AE-60309A761337}" srcId="{9BA6F29C-A743-4005-82C0-9E61216121C0}" destId="{626A360A-03EF-4D04-A46E-2FA82073A6DF}" srcOrd="0" destOrd="0" parTransId="{9665690E-6CD2-467F-875E-D8CCDE7E9AE3}" sibTransId="{16AB6CB1-1BE8-4C9B-AD12-D6A1AC34BE90}"/>
    <dgm:cxn modelId="{46FC060A-2724-4F65-9513-4973BC8F2529}" type="presOf" srcId="{6A3A9D57-A9AE-4512-B346-3615A2F82110}" destId="{D4FEBAD9-757A-4CA6-8868-210AF83C1714}" srcOrd="0" destOrd="0" presId="urn:microsoft.com/office/officeart/2005/8/layout/orgChart1"/>
    <dgm:cxn modelId="{3FD01AE3-22C5-4671-8B67-6CE1B4DD3E4E}" type="presOf" srcId="{9BA6F29C-A743-4005-82C0-9E61216121C0}" destId="{3D0280D1-40B2-4F32-A14D-A0962285E98F}" srcOrd="1" destOrd="0" presId="urn:microsoft.com/office/officeart/2005/8/layout/orgChart1"/>
    <dgm:cxn modelId="{444F879C-3DB2-4867-B24B-4589231FBB3C}" type="presOf" srcId="{DE4CA9A3-50A9-43E1-A817-B267D14A5701}" destId="{19181F64-222D-46C5-93D9-C04FB62FCCBC}" srcOrd="1" destOrd="0" presId="urn:microsoft.com/office/officeart/2005/8/layout/orgChart1"/>
    <dgm:cxn modelId="{36D5A5C8-ED09-4C2A-B44C-1DFD458C1FB3}" srcId="{9BA6F29C-A743-4005-82C0-9E61216121C0}" destId="{43DFE199-8ADD-45AF-A99A-62EFA3196DD1}" srcOrd="2" destOrd="0" parTransId="{E83C8352-7794-493C-8AAB-C3A62B04B239}" sibTransId="{D5DFB9F4-E214-49F1-AA51-318F7A412D24}"/>
    <dgm:cxn modelId="{45F561D8-0251-44F6-9A36-C7957C3C392E}" srcId="{9BA6F29C-A743-4005-82C0-9E61216121C0}" destId="{DE4CA9A3-50A9-43E1-A817-B267D14A5701}" srcOrd="3" destOrd="0" parTransId="{8E69127D-141E-4268-8EFC-4BE74E3F515C}" sibTransId="{BA39F125-4352-4689-9ED8-D96DC4768237}"/>
    <dgm:cxn modelId="{B77B4FFD-5F77-4EBF-8E6F-CCD65B71AB3C}" type="presOf" srcId="{626A360A-03EF-4D04-A46E-2FA82073A6DF}" destId="{00BF70A3-3379-4213-A4E9-6617FF8EDACB}" srcOrd="1" destOrd="0" presId="urn:microsoft.com/office/officeart/2005/8/layout/orgChart1"/>
    <dgm:cxn modelId="{4F13F5A7-5243-463C-B197-32FB1280C54F}" type="presOf" srcId="{82A64D3F-1B69-4966-BF9E-6C70AC02C084}" destId="{A3B01083-2128-4955-88F1-ECACFE7A7A77}" srcOrd="0" destOrd="0" presId="urn:microsoft.com/office/officeart/2005/8/layout/orgChart1"/>
    <dgm:cxn modelId="{CB81FE93-A896-464B-B59F-8BBE561C11B2}" type="presOf" srcId="{43DFE199-8ADD-45AF-A99A-62EFA3196DD1}" destId="{85CC5855-01B5-46F2-B27B-80C3B2F322A4}" srcOrd="1" destOrd="0" presId="urn:microsoft.com/office/officeart/2005/8/layout/orgChart1"/>
    <dgm:cxn modelId="{528B949B-2FC3-4956-AE4B-3E54763E5E77}" srcId="{9BA6F29C-A743-4005-82C0-9E61216121C0}" destId="{82A64D3F-1B69-4966-BF9E-6C70AC02C084}" srcOrd="1" destOrd="0" parTransId="{637758FA-D4A7-4A50-AC59-C9FE6AA2F733}" sibTransId="{CF19EB83-A01C-4B9D-89CC-F3AE42BB8802}"/>
    <dgm:cxn modelId="{6A741904-1F59-44C8-B9A5-B33EFA028594}" type="presOf" srcId="{82A64D3F-1B69-4966-BF9E-6C70AC02C084}" destId="{51F46DDF-9FD6-4EB6-965C-3508372F50D2}" srcOrd="1" destOrd="0" presId="urn:microsoft.com/office/officeart/2005/8/layout/orgChart1"/>
    <dgm:cxn modelId="{EAE5962B-1CF8-4DF6-9D73-6C4A1A615F56}" type="presOf" srcId="{E83C8352-7794-493C-8AAB-C3A62B04B239}" destId="{E5F3E665-8CA9-4720-8E92-27EFFAF5B62C}" srcOrd="0" destOrd="0" presId="urn:microsoft.com/office/officeart/2005/8/layout/orgChart1"/>
    <dgm:cxn modelId="{A35FE028-1E71-46A9-A228-CDB7AA24D0EF}" type="presParOf" srcId="{D4FEBAD9-757A-4CA6-8868-210AF83C1714}" destId="{62F9166E-93BF-4002-B9B6-0CC96A135DEF}" srcOrd="0" destOrd="0" presId="urn:microsoft.com/office/officeart/2005/8/layout/orgChart1"/>
    <dgm:cxn modelId="{52F36B48-BBB6-4DA4-AA4F-B693FD478360}" type="presParOf" srcId="{62F9166E-93BF-4002-B9B6-0CC96A135DEF}" destId="{959E101C-E675-40EB-99AE-283F95D19688}" srcOrd="0" destOrd="0" presId="urn:microsoft.com/office/officeart/2005/8/layout/orgChart1"/>
    <dgm:cxn modelId="{444E198B-FA42-47D0-BD64-2843D36B02F0}" type="presParOf" srcId="{959E101C-E675-40EB-99AE-283F95D19688}" destId="{58E74950-6971-420E-A7D8-51CFCF9F13BF}" srcOrd="0" destOrd="0" presId="urn:microsoft.com/office/officeart/2005/8/layout/orgChart1"/>
    <dgm:cxn modelId="{11B5C8DC-A63F-4A6B-B06E-1A4762B771A7}" type="presParOf" srcId="{959E101C-E675-40EB-99AE-283F95D19688}" destId="{3D0280D1-40B2-4F32-A14D-A0962285E98F}" srcOrd="1" destOrd="0" presId="urn:microsoft.com/office/officeart/2005/8/layout/orgChart1"/>
    <dgm:cxn modelId="{C86C476D-34CB-4094-92FC-AD52D532BE2F}" type="presParOf" srcId="{62F9166E-93BF-4002-B9B6-0CC96A135DEF}" destId="{04A46BE2-DF01-4F0A-832E-A8BF7234AB2C}" srcOrd="1" destOrd="0" presId="urn:microsoft.com/office/officeart/2005/8/layout/orgChart1"/>
    <dgm:cxn modelId="{EF62545C-0BA1-43C3-B973-45BF620E9CEC}" type="presParOf" srcId="{04A46BE2-DF01-4F0A-832E-A8BF7234AB2C}" destId="{4AD447DE-73F1-4EE6-8551-BD8241A83F54}" srcOrd="0" destOrd="0" presId="urn:microsoft.com/office/officeart/2005/8/layout/orgChart1"/>
    <dgm:cxn modelId="{2C7E234B-8B1F-406D-B689-0E6B8C7FEBE5}" type="presParOf" srcId="{04A46BE2-DF01-4F0A-832E-A8BF7234AB2C}" destId="{B1A6E911-B5BD-4FBB-912D-56CF2510DDB9}" srcOrd="1" destOrd="0" presId="urn:microsoft.com/office/officeart/2005/8/layout/orgChart1"/>
    <dgm:cxn modelId="{72B83518-1C9D-47F2-A01F-0799237D87B4}" type="presParOf" srcId="{B1A6E911-B5BD-4FBB-912D-56CF2510DDB9}" destId="{D4E22891-1E4C-4BCA-960F-CA4B665FD1E8}" srcOrd="0" destOrd="0" presId="urn:microsoft.com/office/officeart/2005/8/layout/orgChart1"/>
    <dgm:cxn modelId="{634665FF-BAA6-4329-B916-EE7D1220AD51}" type="presParOf" srcId="{D4E22891-1E4C-4BCA-960F-CA4B665FD1E8}" destId="{A3B01083-2128-4955-88F1-ECACFE7A7A77}" srcOrd="0" destOrd="0" presId="urn:microsoft.com/office/officeart/2005/8/layout/orgChart1"/>
    <dgm:cxn modelId="{B825CBDE-1DF4-4505-98FF-3A686C4269DE}" type="presParOf" srcId="{D4E22891-1E4C-4BCA-960F-CA4B665FD1E8}" destId="{51F46DDF-9FD6-4EB6-965C-3508372F50D2}" srcOrd="1" destOrd="0" presId="urn:microsoft.com/office/officeart/2005/8/layout/orgChart1"/>
    <dgm:cxn modelId="{6AF4FA35-E129-4CB8-97C8-BC258F9A9F1F}" type="presParOf" srcId="{B1A6E911-B5BD-4FBB-912D-56CF2510DDB9}" destId="{5ABA15EC-2E06-4A74-A5D2-AC3091A2D4A0}" srcOrd="1" destOrd="0" presId="urn:microsoft.com/office/officeart/2005/8/layout/orgChart1"/>
    <dgm:cxn modelId="{47A68FA8-811B-4513-99CB-27C47C99FBD1}" type="presParOf" srcId="{B1A6E911-B5BD-4FBB-912D-56CF2510DDB9}" destId="{7A511048-DD21-44F2-9A57-B1C7267EA1DF}" srcOrd="2" destOrd="0" presId="urn:microsoft.com/office/officeart/2005/8/layout/orgChart1"/>
    <dgm:cxn modelId="{C7C5DB6F-5ADB-438B-8650-D39F0BCD4BAE}" type="presParOf" srcId="{04A46BE2-DF01-4F0A-832E-A8BF7234AB2C}" destId="{E5F3E665-8CA9-4720-8E92-27EFFAF5B62C}" srcOrd="2" destOrd="0" presId="urn:microsoft.com/office/officeart/2005/8/layout/orgChart1"/>
    <dgm:cxn modelId="{B5F74E8D-5DD9-4360-8DF7-B286F9C8F993}" type="presParOf" srcId="{04A46BE2-DF01-4F0A-832E-A8BF7234AB2C}" destId="{FA2D4E99-3F0C-4D6F-8AD4-BE09D0219B22}" srcOrd="3" destOrd="0" presId="urn:microsoft.com/office/officeart/2005/8/layout/orgChart1"/>
    <dgm:cxn modelId="{A12021E7-E882-4A03-925E-4CF6EAA95DA1}" type="presParOf" srcId="{FA2D4E99-3F0C-4D6F-8AD4-BE09D0219B22}" destId="{70E61B50-CD02-4F8C-9A26-D35779AD9AB7}" srcOrd="0" destOrd="0" presId="urn:microsoft.com/office/officeart/2005/8/layout/orgChart1"/>
    <dgm:cxn modelId="{A3AAE608-D799-4E56-B3AC-1E4C366BD7DA}" type="presParOf" srcId="{70E61B50-CD02-4F8C-9A26-D35779AD9AB7}" destId="{5753C250-29C4-4FCC-A295-286EE6A1ADB8}" srcOrd="0" destOrd="0" presId="urn:microsoft.com/office/officeart/2005/8/layout/orgChart1"/>
    <dgm:cxn modelId="{CF60D372-0430-4FFF-ABDE-05371A911A76}" type="presParOf" srcId="{70E61B50-CD02-4F8C-9A26-D35779AD9AB7}" destId="{85CC5855-01B5-46F2-B27B-80C3B2F322A4}" srcOrd="1" destOrd="0" presId="urn:microsoft.com/office/officeart/2005/8/layout/orgChart1"/>
    <dgm:cxn modelId="{33115F2E-DD6F-4FE7-BD72-AF7B23D43CFB}" type="presParOf" srcId="{FA2D4E99-3F0C-4D6F-8AD4-BE09D0219B22}" destId="{DE3CF233-FB49-4BBE-8BB3-97B1381E34E6}" srcOrd="1" destOrd="0" presId="urn:microsoft.com/office/officeart/2005/8/layout/orgChart1"/>
    <dgm:cxn modelId="{C15EF433-27B9-4DF1-ACA1-0DC6F974020D}" type="presParOf" srcId="{FA2D4E99-3F0C-4D6F-8AD4-BE09D0219B22}" destId="{710B1F53-C28D-47C5-8A41-D5EAB3B9CF0A}" srcOrd="2" destOrd="0" presId="urn:microsoft.com/office/officeart/2005/8/layout/orgChart1"/>
    <dgm:cxn modelId="{E5999132-AF6C-4C2A-A26A-2B73B7690F27}" type="presParOf" srcId="{04A46BE2-DF01-4F0A-832E-A8BF7234AB2C}" destId="{FF07C0E2-5F69-4C8E-A174-051A300EFB50}" srcOrd="4" destOrd="0" presId="urn:microsoft.com/office/officeart/2005/8/layout/orgChart1"/>
    <dgm:cxn modelId="{4E74D3F4-8BF8-4E29-A790-C2C8A60BC8A4}" type="presParOf" srcId="{04A46BE2-DF01-4F0A-832E-A8BF7234AB2C}" destId="{6B091001-116B-4424-BB88-A2C2598F1ADB}" srcOrd="5" destOrd="0" presId="urn:microsoft.com/office/officeart/2005/8/layout/orgChart1"/>
    <dgm:cxn modelId="{831D813D-E88F-43F9-BFCC-430ED6854635}" type="presParOf" srcId="{6B091001-116B-4424-BB88-A2C2598F1ADB}" destId="{75550D38-544A-483B-A95E-DE195A4E8914}" srcOrd="0" destOrd="0" presId="urn:microsoft.com/office/officeart/2005/8/layout/orgChart1"/>
    <dgm:cxn modelId="{D9E05571-AD72-439C-9285-20FB351DD2C8}" type="presParOf" srcId="{75550D38-544A-483B-A95E-DE195A4E8914}" destId="{8CFE8E31-8F34-4183-A213-DEED09682C34}" srcOrd="0" destOrd="0" presId="urn:microsoft.com/office/officeart/2005/8/layout/orgChart1"/>
    <dgm:cxn modelId="{44BAA674-918F-408C-95CE-91BFB7958DB2}" type="presParOf" srcId="{75550D38-544A-483B-A95E-DE195A4E8914}" destId="{19181F64-222D-46C5-93D9-C04FB62FCCBC}" srcOrd="1" destOrd="0" presId="urn:microsoft.com/office/officeart/2005/8/layout/orgChart1"/>
    <dgm:cxn modelId="{2CF43D14-588E-4A19-BDBC-CD40B5A6D389}" type="presParOf" srcId="{6B091001-116B-4424-BB88-A2C2598F1ADB}" destId="{B007022C-2453-4720-8642-41D048C173CA}" srcOrd="1" destOrd="0" presId="urn:microsoft.com/office/officeart/2005/8/layout/orgChart1"/>
    <dgm:cxn modelId="{1CE6C255-BDAE-47B6-9414-92F67CA03EA6}" type="presParOf" srcId="{6B091001-116B-4424-BB88-A2C2598F1ADB}" destId="{985A31C0-6C36-4DFF-A32F-26363B979B8D}" srcOrd="2" destOrd="0" presId="urn:microsoft.com/office/officeart/2005/8/layout/orgChart1"/>
    <dgm:cxn modelId="{1983F66C-6F7A-42CE-B215-7667B5D0325D}" type="presParOf" srcId="{62F9166E-93BF-4002-B9B6-0CC96A135DEF}" destId="{263590E8-B8F3-4A34-B05E-08304D3CA83C}" srcOrd="2" destOrd="0" presId="urn:microsoft.com/office/officeart/2005/8/layout/orgChart1"/>
    <dgm:cxn modelId="{F554CDF1-1B49-434E-85D9-91CA8AF0490C}" type="presParOf" srcId="{263590E8-B8F3-4A34-B05E-08304D3CA83C}" destId="{CD9E2AAB-0C2F-4599-89C5-BFE5737233D8}" srcOrd="0" destOrd="0" presId="urn:microsoft.com/office/officeart/2005/8/layout/orgChart1"/>
    <dgm:cxn modelId="{E0D1BC66-0A88-4ABB-AF2F-A2BAB37526FD}" type="presParOf" srcId="{263590E8-B8F3-4A34-B05E-08304D3CA83C}" destId="{FB2A0CB0-EBB1-475F-9821-C2012142116F}" srcOrd="1" destOrd="0" presId="urn:microsoft.com/office/officeart/2005/8/layout/orgChart1"/>
    <dgm:cxn modelId="{80663490-24EE-46D8-BD33-9A82668F8C10}" type="presParOf" srcId="{FB2A0CB0-EBB1-475F-9821-C2012142116F}" destId="{D032CD9D-5B6E-4AF3-9C03-F413C33748C1}" srcOrd="0" destOrd="0" presId="urn:microsoft.com/office/officeart/2005/8/layout/orgChart1"/>
    <dgm:cxn modelId="{68F578D9-6930-4D99-9E99-F42D70D8A4C2}" type="presParOf" srcId="{D032CD9D-5B6E-4AF3-9C03-F413C33748C1}" destId="{57F7DECD-9A44-450D-9C48-48A1D4CDDE14}" srcOrd="0" destOrd="0" presId="urn:microsoft.com/office/officeart/2005/8/layout/orgChart1"/>
    <dgm:cxn modelId="{B0991F9A-4D6C-4AAD-BBC4-56A1BDB0556D}" type="presParOf" srcId="{D032CD9D-5B6E-4AF3-9C03-F413C33748C1}" destId="{00BF70A3-3379-4213-A4E9-6617FF8EDACB}" srcOrd="1" destOrd="0" presId="urn:microsoft.com/office/officeart/2005/8/layout/orgChart1"/>
    <dgm:cxn modelId="{030C5DD8-45D1-40D3-AFE5-976FF5717F29}" type="presParOf" srcId="{FB2A0CB0-EBB1-475F-9821-C2012142116F}" destId="{BB026974-EB15-48FB-9FB9-9315BB07007E}" srcOrd="1" destOrd="0" presId="urn:microsoft.com/office/officeart/2005/8/layout/orgChart1"/>
    <dgm:cxn modelId="{402E7575-E6A4-43BC-8038-F7F5D2E73783}" type="presParOf" srcId="{FB2A0CB0-EBB1-475F-9821-C2012142116F}" destId="{FF8EF90C-6756-4EF5-963B-BE1ED18CEEEC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9E2AAB-0C2F-4599-89C5-BFE5737233D8}">
      <dsp:nvSpPr>
        <dsp:cNvPr id="0" name=""/>
        <dsp:cNvSpPr/>
      </dsp:nvSpPr>
      <dsp:spPr>
        <a:xfrm>
          <a:off x="3862170" y="1321944"/>
          <a:ext cx="252629" cy="1106756"/>
        </a:xfrm>
        <a:custGeom>
          <a:avLst/>
          <a:gdLst/>
          <a:ahLst/>
          <a:cxnLst/>
          <a:rect l="0" t="0" r="0" b="0"/>
          <a:pathLst>
            <a:path>
              <a:moveTo>
                <a:pt x="252629" y="0"/>
              </a:moveTo>
              <a:lnTo>
                <a:pt x="252629" y="1106756"/>
              </a:lnTo>
              <a:lnTo>
                <a:pt x="0" y="11067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07C0E2-5F69-4C8E-A174-051A300EFB50}">
      <dsp:nvSpPr>
        <dsp:cNvPr id="0" name=""/>
        <dsp:cNvSpPr/>
      </dsp:nvSpPr>
      <dsp:spPr>
        <a:xfrm>
          <a:off x="4114800" y="1321944"/>
          <a:ext cx="2911251" cy="2213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0884"/>
              </a:lnTo>
              <a:lnTo>
                <a:pt x="2911251" y="1960884"/>
              </a:lnTo>
              <a:lnTo>
                <a:pt x="2911251" y="22135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3E665-8CA9-4720-8E92-27EFFAF5B62C}">
      <dsp:nvSpPr>
        <dsp:cNvPr id="0" name=""/>
        <dsp:cNvSpPr/>
      </dsp:nvSpPr>
      <dsp:spPr>
        <a:xfrm>
          <a:off x="4069080" y="1321944"/>
          <a:ext cx="91440" cy="22135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35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D447DE-73F1-4EE6-8551-BD8241A83F54}">
      <dsp:nvSpPr>
        <dsp:cNvPr id="0" name=""/>
        <dsp:cNvSpPr/>
      </dsp:nvSpPr>
      <dsp:spPr>
        <a:xfrm>
          <a:off x="1203548" y="1321944"/>
          <a:ext cx="2911251" cy="2213513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1960884"/>
              </a:lnTo>
              <a:lnTo>
                <a:pt x="0" y="1960884"/>
              </a:lnTo>
              <a:lnTo>
                <a:pt x="0" y="22135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E74950-6971-420E-A7D8-51CFCF9F13BF}">
      <dsp:nvSpPr>
        <dsp:cNvPr id="0" name=""/>
        <dsp:cNvSpPr/>
      </dsp:nvSpPr>
      <dsp:spPr>
        <a:xfrm>
          <a:off x="2570393" y="118948"/>
          <a:ext cx="3088813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7030A0"/>
              </a:solidFill>
            </a:rPr>
            <a:t>Школьный совет профилактики</a:t>
          </a:r>
          <a:endParaRPr lang="ru-RU" sz="2800" b="1" kern="1200" dirty="0">
            <a:solidFill>
              <a:srgbClr val="7030A0"/>
            </a:solidFill>
          </a:endParaRPr>
        </a:p>
      </dsp:txBody>
      <dsp:txXfrm>
        <a:off x="2570393" y="118948"/>
        <a:ext cx="3088813" cy="1202996"/>
      </dsp:txXfrm>
    </dsp:sp>
    <dsp:sp modelId="{A3B01083-2128-4955-88F1-ECACFE7A7A77}">
      <dsp:nvSpPr>
        <dsp:cNvPr id="0" name=""/>
        <dsp:cNvSpPr/>
      </dsp:nvSpPr>
      <dsp:spPr>
        <a:xfrm>
          <a:off x="552" y="3535458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7030A0"/>
              </a:solidFill>
            </a:rPr>
            <a:t>диагностика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552" y="3535458"/>
        <a:ext cx="2405992" cy="1202996"/>
      </dsp:txXfrm>
    </dsp:sp>
    <dsp:sp modelId="{5753C250-29C4-4FCC-A295-286EE6A1ADB8}">
      <dsp:nvSpPr>
        <dsp:cNvPr id="0" name=""/>
        <dsp:cNvSpPr/>
      </dsp:nvSpPr>
      <dsp:spPr>
        <a:xfrm>
          <a:off x="2911803" y="3535458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7030A0"/>
              </a:solidFill>
            </a:rPr>
            <a:t>коррекция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2911803" y="3535458"/>
        <a:ext cx="2405992" cy="1202996"/>
      </dsp:txXfrm>
    </dsp:sp>
    <dsp:sp modelId="{8CFE8E31-8F34-4183-A213-DEED09682C34}">
      <dsp:nvSpPr>
        <dsp:cNvPr id="0" name=""/>
        <dsp:cNvSpPr/>
      </dsp:nvSpPr>
      <dsp:spPr>
        <a:xfrm>
          <a:off x="5823054" y="3535458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7030A0"/>
              </a:solidFill>
            </a:rPr>
            <a:t>реабилитация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5823054" y="3535458"/>
        <a:ext cx="2405992" cy="1202996"/>
      </dsp:txXfrm>
    </dsp:sp>
    <dsp:sp modelId="{57F7DECD-9A44-450D-9C48-48A1D4CDDE14}">
      <dsp:nvSpPr>
        <dsp:cNvPr id="0" name=""/>
        <dsp:cNvSpPr/>
      </dsp:nvSpPr>
      <dsp:spPr>
        <a:xfrm>
          <a:off x="1456178" y="182720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Психоло</a:t>
          </a:r>
          <a:r>
            <a:rPr lang="ru-RU" sz="2400" kern="1200" dirty="0" smtClean="0">
              <a:solidFill>
                <a:srgbClr val="7030A0"/>
              </a:solidFill>
            </a:rPr>
            <a:t>г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1456178" y="1827203"/>
        <a:ext cx="2405992" cy="1202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05029-AD68-4EED-AEB4-7C3715550E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BD583-AF2A-4F36-9A03-51FED8C974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72A40-3150-4F11-A259-7A14E450BD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87C4C-791E-49BF-8F18-651A3490EB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D39-7DD7-4362-BF83-7335DE6040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F2205-4925-4E6F-A3B5-24B5D622D5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A4601-00A7-4543-922F-880B0535F9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C20C0-DAAE-45C2-A2E8-494E963B6D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7A4E6-FA8E-442B-AA51-7C4F03A6ED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27F72-599D-47A4-9C79-030A49BE15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BBC7B-8CF3-43F6-A2A1-2FB69E8CAD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ADDBD4B-99D6-4F60-90F3-B0EE4EBF20A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8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292600"/>
            <a:ext cx="7772400" cy="1470025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Позитивная психологическая профилактика социально- негативных явлений в детско-подростковой среде  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876925"/>
            <a:ext cx="6400800" cy="769938"/>
          </a:xfrm>
        </p:spPr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Разработка педагога-психолога МАОУ СОШ №3 </a:t>
            </a:r>
          </a:p>
          <a:p>
            <a:r>
              <a:rPr lang="ru-RU" sz="2000" dirty="0" err="1" smtClean="0">
                <a:solidFill>
                  <a:schemeClr val="bg1"/>
                </a:solidFill>
              </a:rPr>
              <a:t>Фенюк</a:t>
            </a:r>
            <a:r>
              <a:rPr lang="ru-RU" sz="2000" dirty="0" smtClean="0">
                <a:solidFill>
                  <a:schemeClr val="bg1"/>
                </a:solidFill>
              </a:rPr>
              <a:t> Л.М.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Задачи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5"/>
            <a:ext cx="7869560" cy="4536504"/>
          </a:xfrm>
        </p:spPr>
        <p:txBody>
          <a:bodyPr/>
          <a:lstStyle/>
          <a:p>
            <a:r>
              <a:rPr lang="ru-RU" sz="2000" dirty="0" smtClean="0"/>
              <a:t>Раскрыть психолого-педагогические особенности подросткового возраста как фактора риска развития социально-негативного поведения;</a:t>
            </a:r>
          </a:p>
          <a:p>
            <a:r>
              <a:rPr lang="ru-RU" sz="2000" dirty="0" smtClean="0"/>
              <a:t>Выявить особенности жизненного мира сельских школьников;</a:t>
            </a:r>
          </a:p>
          <a:p>
            <a:r>
              <a:rPr lang="ru-RU" sz="2000" dirty="0" smtClean="0"/>
              <a:t>Показать психологические методы профилактики социально-негативного поведения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720080"/>
          </a:xfrm>
        </p:spPr>
        <p:txBody>
          <a:bodyPr/>
          <a:lstStyle/>
          <a:p>
            <a:r>
              <a:rPr lang="ru-RU" sz="2400" dirty="0" smtClean="0"/>
              <a:t>Социально-негативное поведение (Е.П. Ильин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sz="2000" dirty="0" smtClean="0"/>
              <a:t>Одна из форм деструктивного поведения, которая выражается в стремлении к уходу от реальности путем изменения своего психического состояния посредством приема некоторых веществ или постоянной фиксации внимания на определенных предметах или активностях (видах деятельности), что сопровождается развитием интенсивных эмоций». </a:t>
            </a:r>
          </a:p>
          <a:p>
            <a:r>
              <a:rPr lang="ru-RU" sz="2000" dirty="0" smtClean="0"/>
              <a:t>«Проявляется в </a:t>
            </a:r>
            <a:r>
              <a:rPr lang="ru-RU" sz="2000" b="1" dirty="0" smtClean="0"/>
              <a:t>форме</a:t>
            </a:r>
            <a:r>
              <a:rPr lang="ru-RU" sz="2000" dirty="0" smtClean="0"/>
              <a:t> агрессивных действий по отношению к другим, преступности, употребления алкоголя, наркотиков, курения, бродяжничества, самоубийства».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647700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Партнерская среда психолога  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 smtClean="0">
                <a:solidFill>
                  <a:schemeClr val="accent2"/>
                </a:solidFill>
              </a:rPr>
              <a:t>                          </a:t>
            </a:r>
          </a:p>
          <a:p>
            <a:pPr>
              <a:buFontTx/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ru-RU" sz="2000" dirty="0" smtClean="0">
                <a:solidFill>
                  <a:schemeClr val="accent2"/>
                </a:solidFill>
              </a:rPr>
              <a:t>                                                    </a:t>
            </a:r>
            <a:r>
              <a:rPr lang="ru-RU" sz="2000" b="1" dirty="0" smtClean="0">
                <a:solidFill>
                  <a:schemeClr val="accent2"/>
                </a:solidFill>
              </a:rPr>
              <a:t>психолог  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364088" y="2996952"/>
            <a:ext cx="108012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716016" y="1988840"/>
            <a:ext cx="0" cy="6480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788024" y="3284984"/>
            <a:ext cx="0" cy="10801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915816" y="2996952"/>
            <a:ext cx="10081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444208" y="28529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596608" y="30053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749008" y="31577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779912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932312" y="1565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923928" y="15567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419872" y="148478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3572272" y="163718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259632" y="234888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обучающиеся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901408" y="33101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851920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4004320" y="1565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283968" y="112474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педагоги 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053808" y="34625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596608" y="27089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683568" y="3861048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представители органов</a:t>
            </a:r>
          </a:p>
          <a:p>
            <a:r>
              <a:rPr lang="ru-RU" dirty="0" smtClean="0"/>
              <a:t> правопорядка</a:t>
            </a:r>
            <a:endParaRPr lang="ru-RU" dirty="0"/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3059832" y="3356992"/>
            <a:ext cx="936104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508104" y="3356992"/>
            <a:ext cx="720080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012160" y="3861048"/>
            <a:ext cx="2988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представители</a:t>
            </a:r>
          </a:p>
          <a:p>
            <a:r>
              <a:rPr lang="ru-RU" dirty="0" smtClean="0"/>
              <a:t> медицинских учреждений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2987824" y="4437112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представители</a:t>
            </a:r>
          </a:p>
          <a:p>
            <a:r>
              <a:rPr lang="ru-RU" dirty="0" smtClean="0"/>
              <a:t>  социальных/ </a:t>
            </a:r>
            <a:r>
              <a:rPr lang="ru-RU" dirty="0" err="1" smtClean="0"/>
              <a:t>досуговых</a:t>
            </a:r>
            <a:r>
              <a:rPr lang="ru-RU" dirty="0" smtClean="0"/>
              <a:t>  организаций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0728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Профилактическая деятельность психолога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dirty="0" smtClean="0"/>
              <a:t>реализуется в виде комплекса диагностических, профилактических, реабилитационных, коррекционных мероприятий, а также путем содействия в организации различных сфер жизнедеятельности детей. 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Picture 2" descr="http://900igr.net/datas/psikhologija/Sotsialnye-normy-i-deviantnoe-povedenie/0052-052-Znanie-prichin-i-uslovij-otklonenija-ot-normy-pozvoljajut-persona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149080"/>
            <a:ext cx="290515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085584" cy="115212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Особенности подросткового возраста: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013576" cy="482453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1600" dirty="0" smtClean="0"/>
              <a:t>Перемены социальных ролей: освобождение от родительской опеки вхождение в группу сверстников (стремление к общению, группированию) Граница детства и взрослости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Становление идентичности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Эмоциональное созревание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Интерес к другому полу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Новообразования: «чувство взрослости» и открытие «</a:t>
            </a:r>
            <a:r>
              <a:rPr lang="ru-RU" sz="1600" dirty="0" err="1" smtClean="0"/>
              <a:t>Я-концепции</a:t>
            </a:r>
            <a:r>
              <a:rPr lang="ru-RU" sz="1600" dirty="0" smtClean="0"/>
              <a:t>»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Развитие рефлексии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Осознание своей индивидуальности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Стремление казаться и считаться взрослым</a:t>
            </a:r>
          </a:p>
          <a:p>
            <a:pPr>
              <a:spcBef>
                <a:spcPct val="0"/>
              </a:spcBef>
            </a:pPr>
            <a:r>
              <a:rPr lang="ru-RU" sz="1600" dirty="0" smtClean="0"/>
              <a:t>Характерны: беспокойство, тревожность, раздражимость, агрессия, диспропорции, метания, противоречия, мечтания и фантазирования</a:t>
            </a:r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/>
          <a:lstStyle/>
          <a:p>
            <a:r>
              <a:rPr lang="ru-RU" sz="2400" dirty="0" smtClean="0"/>
              <a:t>Специфика жизнедеятельности в сельской местности и типологические особенности сельского подростка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sz="1200" dirty="0" smtClean="0"/>
              <a:t>Отдаленность от культурного центра</a:t>
            </a:r>
          </a:p>
          <a:p>
            <a:r>
              <a:rPr lang="ru-RU" sz="1200" dirty="0" smtClean="0"/>
              <a:t>Безработица  в месте проживания родителей  обучающихся</a:t>
            </a:r>
          </a:p>
          <a:p>
            <a:r>
              <a:rPr lang="ru-RU" sz="1200" dirty="0" smtClean="0"/>
              <a:t>Отдаленность рабочих мест родителей от места проживания, затрудненность/невозможность родительского контроля</a:t>
            </a:r>
          </a:p>
          <a:p>
            <a:r>
              <a:rPr lang="ru-RU" sz="1200" dirty="0" smtClean="0"/>
              <a:t>Пространственная ограниченность сельской среды, узость и однообразие поведенческих, нравственных и культурных образцов</a:t>
            </a:r>
          </a:p>
          <a:p>
            <a:r>
              <a:rPr lang="ru-RU" sz="1200" dirty="0" smtClean="0"/>
              <a:t>Раннее включение ребенка в трудовую жизнь</a:t>
            </a:r>
          </a:p>
          <a:p>
            <a:r>
              <a:rPr lang="ru-RU" sz="1200" dirty="0" smtClean="0"/>
              <a:t>Ограничены возможности в организации разнообразного досуга, выбора объединения по интересам, посещения различных кружков и секций</a:t>
            </a:r>
          </a:p>
          <a:p>
            <a:r>
              <a:rPr lang="ru-RU" sz="1200" dirty="0" smtClean="0"/>
              <a:t>Низкий уровень образованности родителей и их психологической культуры в вопросах воспитания</a:t>
            </a:r>
          </a:p>
          <a:p>
            <a:r>
              <a:rPr lang="ru-RU" sz="1200" dirty="0" smtClean="0"/>
              <a:t>Сложности общей и школьной адаптации</a:t>
            </a:r>
          </a:p>
          <a:p>
            <a:r>
              <a:rPr lang="ru-RU" sz="1200" dirty="0" smtClean="0"/>
              <a:t>Замедленное формирование коммуникативно-познавательной активности</a:t>
            </a:r>
          </a:p>
          <a:p>
            <a:r>
              <a:rPr lang="ru-RU" sz="1200" dirty="0" smtClean="0"/>
              <a:t>Чувство раздражения, агрессии, неуверенности в себе, утрата интересов к знаниям и труду</a:t>
            </a:r>
          </a:p>
          <a:p>
            <a:r>
              <a:rPr lang="ru-RU" sz="1200" dirty="0" smtClean="0"/>
              <a:t>Статическое внимание и поведение, медленная переключаемость на новые раздражители,  устойчивость, сравнительно пассивный характер внимания, недоразвитие анализирующего, логического мышления, затруднения в восприятии отвлеченных, абстрактных понятий</a:t>
            </a:r>
          </a:p>
          <a:p>
            <a:r>
              <a:rPr lang="ru-RU" sz="1200" dirty="0" smtClean="0"/>
              <a:t>Непривычен к быстрой ориентировке в новой ситуации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Психолог в правовом поле  школы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68760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Users\Людмила\Pictures\uspeh-il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980728"/>
            <a:ext cx="1165036" cy="117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Людмила\Pictures\0gK9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636912"/>
            <a:ext cx="144016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Людмила\Pictures\hotdem_ru_1348232940711777645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1916832"/>
            <a:ext cx="1282830" cy="843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Людмила\Pictures\1411638834_0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2" y="1628800"/>
            <a:ext cx="1115058" cy="8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C:\Users\Людмила\Pictures\16655_284055721744429_1993851408_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1052736"/>
            <a:ext cx="127364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Игровая мл школ Фенюк ЛМ">
  <a:themeElements>
    <a:clrScheme name="Интерне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Интерне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Интерн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терне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терне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терне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терне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терне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терне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Игровая мл школ Фенюк ЛМ</Template>
  <TotalTime>1635</TotalTime>
  <Words>394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Игровая мл школ Фенюк ЛМ</vt:lpstr>
      <vt:lpstr>Позитивная психологическая профилактика социально- негативных явлений в детско-подростковой среде   </vt:lpstr>
      <vt:lpstr>Задачи</vt:lpstr>
      <vt:lpstr>Социально-негативное поведение (Е.П. Ильин)</vt:lpstr>
      <vt:lpstr>Партнерская среда психолога   </vt:lpstr>
      <vt:lpstr>Профилактическая деятельность психолога</vt:lpstr>
      <vt:lpstr>  Особенности подросткового возраста:  </vt:lpstr>
      <vt:lpstr>Специфика жизнедеятельности в сельской местности и типологические особенности сельского подростка</vt:lpstr>
      <vt:lpstr>Психолог в правовом поле  школы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методы профилактики игровой зависимости у младших школьников</dc:title>
  <dc:creator>Людмила</dc:creator>
  <cp:lastModifiedBy>Светлана</cp:lastModifiedBy>
  <cp:revision>100</cp:revision>
  <dcterms:created xsi:type="dcterms:W3CDTF">2015-04-21T16:35:04Z</dcterms:created>
  <dcterms:modified xsi:type="dcterms:W3CDTF">2015-10-29T07:08:17Z</dcterms:modified>
</cp:coreProperties>
</file>