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EEB7-36B2-4A09-8550-AA12ADC2DD19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F68E-38B6-4129-A1F9-6852701F18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EEB7-36B2-4A09-8550-AA12ADC2DD19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F68E-38B6-4129-A1F9-6852701F18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EEB7-36B2-4A09-8550-AA12ADC2DD19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F68E-38B6-4129-A1F9-6852701F18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EEB7-36B2-4A09-8550-AA12ADC2DD19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F68E-38B6-4129-A1F9-6852701F18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EEB7-36B2-4A09-8550-AA12ADC2DD19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9F1F68E-38B6-4129-A1F9-6852701F18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EEB7-36B2-4A09-8550-AA12ADC2DD19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F68E-38B6-4129-A1F9-6852701F18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EEB7-36B2-4A09-8550-AA12ADC2DD19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F68E-38B6-4129-A1F9-6852701F18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EEB7-36B2-4A09-8550-AA12ADC2DD19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F68E-38B6-4129-A1F9-6852701F18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EEB7-36B2-4A09-8550-AA12ADC2DD19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F68E-38B6-4129-A1F9-6852701F18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EEB7-36B2-4A09-8550-AA12ADC2DD19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F68E-38B6-4129-A1F9-6852701F18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EEB7-36B2-4A09-8550-AA12ADC2DD19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F68E-38B6-4129-A1F9-6852701F18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C1DEEB7-36B2-4A09-8550-AA12ADC2DD19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F1F68E-38B6-4129-A1F9-6852701F18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715436" cy="1500197"/>
          </a:xfrm>
        </p:spPr>
        <p:txBody>
          <a:bodyPr>
            <a:noAutofit/>
          </a:bodyPr>
          <a:lstStyle/>
          <a:p>
            <a:r>
              <a:rPr lang="ru-RU" sz="3600" i="1" dirty="0" smtClean="0"/>
              <a:t>Моя прабабушка труженица тыла!</a:t>
            </a:r>
            <a:endParaRPr lang="ru-RU" sz="36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928802"/>
            <a:ext cx="64294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004048" y="273050"/>
            <a:ext cx="4068546" cy="1655752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Труженики </a:t>
            </a:r>
            <a:r>
              <a:rPr lang="ru-RU" sz="4400" dirty="0" smtClean="0"/>
              <a:t>  колхоза</a:t>
            </a:r>
            <a:endParaRPr lang="ru-RU" sz="4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29000"/>
          </a:blip>
          <a:stretch>
            <a:fillRect/>
          </a:stretch>
        </p:blipFill>
        <p:spPr bwMode="auto">
          <a:xfrm>
            <a:off x="4283968" y="2204864"/>
            <a:ext cx="470065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" y="142852"/>
            <a:ext cx="4067943" cy="6572296"/>
          </a:xfrm>
        </p:spPr>
        <p:txBody>
          <a:bodyPr>
            <a:normAutofit/>
          </a:bodyPr>
          <a:lstStyle/>
          <a:p>
            <a:r>
              <a:rPr lang="ru-RU" sz="2100" dirty="0" smtClean="0">
                <a:solidFill>
                  <a:srgbClr val="FFFF00"/>
                </a:solidFill>
              </a:rPr>
              <a:t>Моя </a:t>
            </a:r>
            <a:r>
              <a:rPr lang="ru-RU" sz="2100" dirty="0" smtClean="0">
                <a:solidFill>
                  <a:srgbClr val="FFFF00"/>
                </a:solidFill>
              </a:rPr>
              <a:t>прабабушка, </a:t>
            </a:r>
            <a:r>
              <a:rPr lang="ru-RU" sz="2100" dirty="0" err="1" smtClean="0">
                <a:solidFill>
                  <a:srgbClr val="FFFF00"/>
                </a:solidFill>
              </a:rPr>
              <a:t>Старцева</a:t>
            </a:r>
            <a:r>
              <a:rPr lang="ru-RU" sz="2100" dirty="0" smtClean="0">
                <a:solidFill>
                  <a:srgbClr val="FFFF00"/>
                </a:solidFill>
              </a:rPr>
              <a:t> Ольга Григорьевна, родилась 16 июня 1927 года в селе Нижний Яр Курганской области. Когда прабабушке было 13 лет у неё умерла мать. В то время была Великая Отечественная война. Ольга пошла работать в колхоз. Целый день она работала в поле, поздно вечером приезжала домой. Ночью приводила огород в порядок, доила корову, а затем скакала на коне в районный центр с суточной сводкой о </a:t>
            </a:r>
            <a:r>
              <a:rPr lang="ru-RU" sz="2100" dirty="0" smtClean="0">
                <a:solidFill>
                  <a:srgbClr val="FFFF00"/>
                </a:solidFill>
              </a:rPr>
              <a:t>проделанной </a:t>
            </a:r>
            <a:r>
              <a:rPr lang="ru-RU" sz="2100" dirty="0" smtClean="0">
                <a:solidFill>
                  <a:srgbClr val="FFFF00"/>
                </a:solidFill>
              </a:rPr>
              <a:t>работе колхоза. В конце  войны Ольга  </a:t>
            </a:r>
            <a:r>
              <a:rPr lang="ru-RU" sz="2100" dirty="0" smtClean="0">
                <a:solidFill>
                  <a:srgbClr val="FFFF00"/>
                </a:solidFill>
              </a:rPr>
              <a:t>устроилась </a:t>
            </a:r>
            <a:r>
              <a:rPr lang="ru-RU" sz="2100" dirty="0" smtClean="0">
                <a:solidFill>
                  <a:srgbClr val="FFFF00"/>
                </a:solidFill>
              </a:rPr>
              <a:t>на военный завод.</a:t>
            </a:r>
          </a:p>
          <a:p>
            <a:r>
              <a:rPr lang="ru-RU" sz="2100" dirty="0" smtClean="0">
                <a:solidFill>
                  <a:srgbClr val="FFFF00"/>
                </a:solidFill>
              </a:rPr>
              <a:t>Хрупкой девочке было тяжело выполнять взрослую работу, но она никогда не жаловалась.</a:t>
            </a:r>
          </a:p>
          <a:p>
            <a:endParaRPr lang="ru-RU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Награды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3489175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FF66"/>
                </a:solidFill>
              </a:rPr>
              <a:t>За свой самоотверженный труд моя прабабушка награждена медалью ( труженик тыла), а за работу после войны- ( победитель социалистического соревнования ).</a:t>
            </a:r>
            <a:endParaRPr lang="ru-RU" sz="2400" dirty="0">
              <a:solidFill>
                <a:srgbClr val="FFFF66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571612"/>
            <a:ext cx="4574311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871543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785794"/>
            <a:ext cx="8001056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642918"/>
            <a:ext cx="764386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87</TotalTime>
  <Words>133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Моя прабабушка труженица тыла!</vt:lpstr>
      <vt:lpstr>Труженики   колхоза</vt:lpstr>
      <vt:lpstr>Награды</vt:lpstr>
      <vt:lpstr>Презентация PowerPoint</vt:lpstr>
      <vt:lpstr>Презентация PowerPoint</vt:lpstr>
      <vt:lpstr>Презентация PowerPoint</vt:lpstr>
    </vt:vector>
  </TitlesOfParts>
  <Company>Sweet 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прабабушка героиня  Великой Отечественной войны!</dc:title>
  <dc:creator>Владислава</dc:creator>
  <cp:lastModifiedBy>Пользователь Windows</cp:lastModifiedBy>
  <cp:revision>12</cp:revision>
  <dcterms:created xsi:type="dcterms:W3CDTF">2014-12-17T15:34:51Z</dcterms:created>
  <dcterms:modified xsi:type="dcterms:W3CDTF">2017-11-17T05:57:37Z</dcterms:modified>
</cp:coreProperties>
</file>