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7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E6266D8-92D0-4873-88A3-1211E3899DA4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7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14D2B3-084C-48BB-BD30-086D9938540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CA436-515F-4BC3-A757-0ABCEAD16C91}">
      <dgm:prSet phldrT="[Текст]"/>
      <dgm:spPr/>
      <dgm:t>
        <a:bodyPr/>
        <a:lstStyle/>
        <a:p>
          <a:r>
            <a:rPr lang="ru-RU" dirty="0" smtClean="0"/>
            <a:t>Средства родительский контроля</a:t>
          </a:r>
          <a:endParaRPr lang="ru-RU" dirty="0"/>
        </a:p>
      </dgm:t>
    </dgm:pt>
    <dgm:pt modelId="{C28CB0BA-5F5A-4472-8F31-3E03EA483B23}" type="parTrans" cxnId="{D920ED4C-6609-4347-B277-84ACB674F7C6}">
      <dgm:prSet/>
      <dgm:spPr/>
      <dgm:t>
        <a:bodyPr/>
        <a:lstStyle/>
        <a:p>
          <a:endParaRPr lang="ru-RU"/>
        </a:p>
      </dgm:t>
    </dgm:pt>
    <dgm:pt modelId="{BBD0039C-4916-49C7-84FD-6A0A787CB6A1}" type="sibTrans" cxnId="{D920ED4C-6609-4347-B277-84ACB674F7C6}">
      <dgm:prSet/>
      <dgm:spPr/>
      <dgm:t>
        <a:bodyPr/>
        <a:lstStyle/>
        <a:p>
          <a:endParaRPr lang="ru-RU"/>
        </a:p>
      </dgm:t>
    </dgm:pt>
    <dgm:pt modelId="{F898AA99-A25D-4E0E-AF4C-0CF746D0DD2E}">
      <dgm:prSet phldrT="[Текст]"/>
      <dgm:spPr/>
      <dgm:t>
        <a:bodyPr/>
        <a:lstStyle/>
        <a:p>
          <a:r>
            <a:rPr lang="ru-RU" dirty="0" smtClean="0"/>
            <a:t>Средства контроля для ПК</a:t>
          </a:r>
          <a:endParaRPr lang="ru-RU" dirty="0"/>
        </a:p>
      </dgm:t>
    </dgm:pt>
    <dgm:pt modelId="{24BBBED4-F092-4057-B93A-06A231F22765}" type="parTrans" cxnId="{41656B7C-EA2E-48E0-942B-B33D2B2B73DD}">
      <dgm:prSet/>
      <dgm:spPr/>
      <dgm:t>
        <a:bodyPr/>
        <a:lstStyle/>
        <a:p>
          <a:endParaRPr lang="ru-RU"/>
        </a:p>
      </dgm:t>
    </dgm:pt>
    <dgm:pt modelId="{BFB2DD94-A21F-40A1-91D3-983DECA2D9BF}" type="sibTrans" cxnId="{41656B7C-EA2E-48E0-942B-B33D2B2B73DD}">
      <dgm:prSet/>
      <dgm:spPr/>
      <dgm:t>
        <a:bodyPr/>
        <a:lstStyle/>
        <a:p>
          <a:endParaRPr lang="ru-RU"/>
        </a:p>
      </dgm:t>
    </dgm:pt>
    <dgm:pt modelId="{DC2A2429-C58E-4FF2-B2A4-612C52D19A6D}">
      <dgm:prSet phldrT="[Текст]"/>
      <dgm:spPr/>
      <dgm:t>
        <a:bodyPr/>
        <a:lstStyle/>
        <a:p>
          <a:r>
            <a:rPr lang="ru-RU" dirty="0" smtClean="0"/>
            <a:t>Средства контроля для телефона </a:t>
          </a:r>
          <a:endParaRPr lang="ru-RU" dirty="0"/>
        </a:p>
      </dgm:t>
    </dgm:pt>
    <dgm:pt modelId="{A7B9521A-79E0-49E6-8AC1-03DC60BC3CE1}" type="parTrans" cxnId="{E78D8349-FA23-4139-AB0A-173E78C11E97}">
      <dgm:prSet/>
      <dgm:spPr/>
      <dgm:t>
        <a:bodyPr/>
        <a:lstStyle/>
        <a:p>
          <a:endParaRPr lang="ru-RU"/>
        </a:p>
      </dgm:t>
    </dgm:pt>
    <dgm:pt modelId="{1D3F986B-84F0-4513-983F-AB84AD10F8F5}" type="sibTrans" cxnId="{E78D8349-FA23-4139-AB0A-173E78C11E97}">
      <dgm:prSet/>
      <dgm:spPr/>
      <dgm:t>
        <a:bodyPr/>
        <a:lstStyle/>
        <a:p>
          <a:endParaRPr lang="ru-RU"/>
        </a:p>
      </dgm:t>
    </dgm:pt>
    <dgm:pt modelId="{D4DD795F-EB0A-43AA-8D7C-494133D1CCBD}">
      <dgm:prSet phldrT="[Текст]"/>
      <dgm:spPr/>
      <dgm:t>
        <a:bodyPr/>
        <a:lstStyle/>
        <a:p>
          <a:r>
            <a:rPr lang="ru-RU" dirty="0" smtClean="0"/>
            <a:t>Средства контроля для планшета</a:t>
          </a:r>
          <a:endParaRPr lang="ru-RU" dirty="0"/>
        </a:p>
      </dgm:t>
    </dgm:pt>
    <dgm:pt modelId="{93ABE141-A5A7-48C3-9ADF-517389C60328}" type="parTrans" cxnId="{CAF0806A-995A-4438-8BA6-30782684987E}">
      <dgm:prSet/>
      <dgm:spPr/>
      <dgm:t>
        <a:bodyPr/>
        <a:lstStyle/>
        <a:p>
          <a:endParaRPr lang="ru-RU"/>
        </a:p>
      </dgm:t>
    </dgm:pt>
    <dgm:pt modelId="{1A4B1190-453C-4F3B-9165-BA16CED5FB26}" type="sibTrans" cxnId="{CAF0806A-995A-4438-8BA6-30782684987E}">
      <dgm:prSet/>
      <dgm:spPr/>
      <dgm:t>
        <a:bodyPr/>
        <a:lstStyle/>
        <a:p>
          <a:endParaRPr lang="ru-RU"/>
        </a:p>
      </dgm:t>
    </dgm:pt>
    <dgm:pt modelId="{992EE8AC-571F-45A5-8C45-ED066AF262DB}" type="pres">
      <dgm:prSet presAssocID="{2014D2B3-084C-48BB-BD30-086D9938540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40789B5-A3CE-42B5-9630-499722070487}" type="pres">
      <dgm:prSet presAssocID="{F9BCA436-515F-4BC3-A757-0ABCEAD16C91}" presName="hierRoot1" presStyleCnt="0"/>
      <dgm:spPr/>
    </dgm:pt>
    <dgm:pt modelId="{5542E155-0D78-4857-A896-D36CB1AF4270}" type="pres">
      <dgm:prSet presAssocID="{F9BCA436-515F-4BC3-A757-0ABCEAD16C91}" presName="composite" presStyleCnt="0"/>
      <dgm:spPr/>
    </dgm:pt>
    <dgm:pt modelId="{B5992C9B-7353-4369-A630-14A572BD1B8C}" type="pres">
      <dgm:prSet presAssocID="{F9BCA436-515F-4BC3-A757-0ABCEAD16C91}" presName="background" presStyleLbl="node0" presStyleIdx="0" presStyleCnt="1"/>
      <dgm:spPr/>
    </dgm:pt>
    <dgm:pt modelId="{894811EE-91BB-4FB9-BF6D-F4E3B1AA129C}" type="pres">
      <dgm:prSet presAssocID="{F9BCA436-515F-4BC3-A757-0ABCEAD16C9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7DB787-FE1F-4519-9777-EBADCD5A7CAE}" type="pres">
      <dgm:prSet presAssocID="{F9BCA436-515F-4BC3-A757-0ABCEAD16C91}" presName="hierChild2" presStyleCnt="0"/>
      <dgm:spPr/>
    </dgm:pt>
    <dgm:pt modelId="{BD640383-8BB7-4152-8987-CE94B0F8AF8F}" type="pres">
      <dgm:prSet presAssocID="{24BBBED4-F092-4057-B93A-06A231F22765}" presName="Name10" presStyleLbl="parChTrans1D2" presStyleIdx="0" presStyleCnt="3"/>
      <dgm:spPr/>
    </dgm:pt>
    <dgm:pt modelId="{2E98B38F-E7F5-4381-BF83-373195A55654}" type="pres">
      <dgm:prSet presAssocID="{F898AA99-A25D-4E0E-AF4C-0CF746D0DD2E}" presName="hierRoot2" presStyleCnt="0"/>
      <dgm:spPr/>
    </dgm:pt>
    <dgm:pt modelId="{B47B8A93-FF0D-4E4F-BF97-B1F758F7E5A3}" type="pres">
      <dgm:prSet presAssocID="{F898AA99-A25D-4E0E-AF4C-0CF746D0DD2E}" presName="composite2" presStyleCnt="0"/>
      <dgm:spPr/>
    </dgm:pt>
    <dgm:pt modelId="{36C18709-77D0-4AFE-8052-F15FDCE7C256}" type="pres">
      <dgm:prSet presAssocID="{F898AA99-A25D-4E0E-AF4C-0CF746D0DD2E}" presName="background2" presStyleLbl="node2" presStyleIdx="0" presStyleCnt="3"/>
      <dgm:spPr/>
    </dgm:pt>
    <dgm:pt modelId="{8F408615-B536-46E1-BE1F-A4D5C868938D}" type="pres">
      <dgm:prSet presAssocID="{F898AA99-A25D-4E0E-AF4C-0CF746D0DD2E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B4199E-DD6B-4D4A-9C4D-DBF6CA55D1BF}" type="pres">
      <dgm:prSet presAssocID="{F898AA99-A25D-4E0E-AF4C-0CF746D0DD2E}" presName="hierChild3" presStyleCnt="0"/>
      <dgm:spPr/>
    </dgm:pt>
    <dgm:pt modelId="{D35BBE42-D1AD-47AF-AC2A-F52171FE4808}" type="pres">
      <dgm:prSet presAssocID="{A7B9521A-79E0-49E6-8AC1-03DC60BC3CE1}" presName="Name10" presStyleLbl="parChTrans1D2" presStyleIdx="1" presStyleCnt="3"/>
      <dgm:spPr/>
    </dgm:pt>
    <dgm:pt modelId="{51CCA398-C03F-4249-9C2B-A9F28841D851}" type="pres">
      <dgm:prSet presAssocID="{DC2A2429-C58E-4FF2-B2A4-612C52D19A6D}" presName="hierRoot2" presStyleCnt="0"/>
      <dgm:spPr/>
    </dgm:pt>
    <dgm:pt modelId="{2FD63E8D-3E0A-4F86-9C5F-FAFA0B02218A}" type="pres">
      <dgm:prSet presAssocID="{DC2A2429-C58E-4FF2-B2A4-612C52D19A6D}" presName="composite2" presStyleCnt="0"/>
      <dgm:spPr/>
    </dgm:pt>
    <dgm:pt modelId="{1972D22C-9D14-424D-B171-AEB55CEFB346}" type="pres">
      <dgm:prSet presAssocID="{DC2A2429-C58E-4FF2-B2A4-612C52D19A6D}" presName="background2" presStyleLbl="node2" presStyleIdx="1" presStyleCnt="3"/>
      <dgm:spPr/>
    </dgm:pt>
    <dgm:pt modelId="{DF5CDD0E-8929-4C90-97EC-0946DCB7E534}" type="pres">
      <dgm:prSet presAssocID="{DC2A2429-C58E-4FF2-B2A4-612C52D19A6D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C19283-0974-4723-A997-F6161B422CB8}" type="pres">
      <dgm:prSet presAssocID="{DC2A2429-C58E-4FF2-B2A4-612C52D19A6D}" presName="hierChild3" presStyleCnt="0"/>
      <dgm:spPr/>
    </dgm:pt>
    <dgm:pt modelId="{96BC2D65-F686-46C5-9DE9-4C863CEFBCB2}" type="pres">
      <dgm:prSet presAssocID="{93ABE141-A5A7-48C3-9ADF-517389C60328}" presName="Name10" presStyleLbl="parChTrans1D2" presStyleIdx="2" presStyleCnt="3"/>
      <dgm:spPr/>
    </dgm:pt>
    <dgm:pt modelId="{3A3A579A-464B-41A9-8D3B-8F046DC484F3}" type="pres">
      <dgm:prSet presAssocID="{D4DD795F-EB0A-43AA-8D7C-494133D1CCBD}" presName="hierRoot2" presStyleCnt="0"/>
      <dgm:spPr/>
    </dgm:pt>
    <dgm:pt modelId="{EDA07F43-FB97-4C9D-8351-3EA445EB97A3}" type="pres">
      <dgm:prSet presAssocID="{D4DD795F-EB0A-43AA-8D7C-494133D1CCBD}" presName="composite2" presStyleCnt="0"/>
      <dgm:spPr/>
    </dgm:pt>
    <dgm:pt modelId="{BB0ABD75-9280-4F97-A186-5EFFE970DEFA}" type="pres">
      <dgm:prSet presAssocID="{D4DD795F-EB0A-43AA-8D7C-494133D1CCBD}" presName="background2" presStyleLbl="node2" presStyleIdx="2" presStyleCnt="3"/>
      <dgm:spPr/>
    </dgm:pt>
    <dgm:pt modelId="{C3115A04-2B66-420C-BA26-2B155ED22824}" type="pres">
      <dgm:prSet presAssocID="{D4DD795F-EB0A-43AA-8D7C-494133D1CCBD}" presName="text2" presStyleLbl="fgAcc2" presStyleIdx="2" presStyleCnt="3">
        <dgm:presLayoutVars>
          <dgm:chPref val="3"/>
        </dgm:presLayoutVars>
      </dgm:prSet>
      <dgm:spPr/>
    </dgm:pt>
    <dgm:pt modelId="{F5094083-A877-4CF4-92BE-348A7F8A47C6}" type="pres">
      <dgm:prSet presAssocID="{D4DD795F-EB0A-43AA-8D7C-494133D1CCBD}" presName="hierChild3" presStyleCnt="0"/>
      <dgm:spPr/>
    </dgm:pt>
  </dgm:ptLst>
  <dgm:cxnLst>
    <dgm:cxn modelId="{B8343133-56DE-4C45-97DF-322C077DF995}" type="presOf" srcId="{F9BCA436-515F-4BC3-A757-0ABCEAD16C91}" destId="{894811EE-91BB-4FB9-BF6D-F4E3B1AA129C}" srcOrd="0" destOrd="0" presId="urn:microsoft.com/office/officeart/2005/8/layout/hierarchy1"/>
    <dgm:cxn modelId="{E78D8349-FA23-4139-AB0A-173E78C11E97}" srcId="{F9BCA436-515F-4BC3-A757-0ABCEAD16C91}" destId="{DC2A2429-C58E-4FF2-B2A4-612C52D19A6D}" srcOrd="1" destOrd="0" parTransId="{A7B9521A-79E0-49E6-8AC1-03DC60BC3CE1}" sibTransId="{1D3F986B-84F0-4513-983F-AB84AD10F8F5}"/>
    <dgm:cxn modelId="{D920ED4C-6609-4347-B277-84ACB674F7C6}" srcId="{2014D2B3-084C-48BB-BD30-086D99385402}" destId="{F9BCA436-515F-4BC3-A757-0ABCEAD16C91}" srcOrd="0" destOrd="0" parTransId="{C28CB0BA-5F5A-4472-8F31-3E03EA483B23}" sibTransId="{BBD0039C-4916-49C7-84FD-6A0A787CB6A1}"/>
    <dgm:cxn modelId="{61F0327A-133E-47F5-9943-8FA08D19EBF9}" type="presOf" srcId="{DC2A2429-C58E-4FF2-B2A4-612C52D19A6D}" destId="{DF5CDD0E-8929-4C90-97EC-0946DCB7E534}" srcOrd="0" destOrd="0" presId="urn:microsoft.com/office/officeart/2005/8/layout/hierarchy1"/>
    <dgm:cxn modelId="{41656B7C-EA2E-48E0-942B-B33D2B2B73DD}" srcId="{F9BCA436-515F-4BC3-A757-0ABCEAD16C91}" destId="{F898AA99-A25D-4E0E-AF4C-0CF746D0DD2E}" srcOrd="0" destOrd="0" parTransId="{24BBBED4-F092-4057-B93A-06A231F22765}" sibTransId="{BFB2DD94-A21F-40A1-91D3-983DECA2D9BF}"/>
    <dgm:cxn modelId="{CAF0806A-995A-4438-8BA6-30782684987E}" srcId="{F9BCA436-515F-4BC3-A757-0ABCEAD16C91}" destId="{D4DD795F-EB0A-43AA-8D7C-494133D1CCBD}" srcOrd="2" destOrd="0" parTransId="{93ABE141-A5A7-48C3-9ADF-517389C60328}" sibTransId="{1A4B1190-453C-4F3B-9165-BA16CED5FB26}"/>
    <dgm:cxn modelId="{8E7D6389-8A18-4C11-AF8F-F7CC115E25EB}" type="presOf" srcId="{24BBBED4-F092-4057-B93A-06A231F22765}" destId="{BD640383-8BB7-4152-8987-CE94B0F8AF8F}" srcOrd="0" destOrd="0" presId="urn:microsoft.com/office/officeart/2005/8/layout/hierarchy1"/>
    <dgm:cxn modelId="{56CD5A53-A660-47F5-A0A6-721258307501}" type="presOf" srcId="{93ABE141-A5A7-48C3-9ADF-517389C60328}" destId="{96BC2D65-F686-46C5-9DE9-4C863CEFBCB2}" srcOrd="0" destOrd="0" presId="urn:microsoft.com/office/officeart/2005/8/layout/hierarchy1"/>
    <dgm:cxn modelId="{C6C2B0BB-DD65-4B08-B752-B2A4002C981B}" type="presOf" srcId="{D4DD795F-EB0A-43AA-8D7C-494133D1CCBD}" destId="{C3115A04-2B66-420C-BA26-2B155ED22824}" srcOrd="0" destOrd="0" presId="urn:microsoft.com/office/officeart/2005/8/layout/hierarchy1"/>
    <dgm:cxn modelId="{9B25682B-2857-444F-A81A-A666D176C067}" type="presOf" srcId="{A7B9521A-79E0-49E6-8AC1-03DC60BC3CE1}" destId="{D35BBE42-D1AD-47AF-AC2A-F52171FE4808}" srcOrd="0" destOrd="0" presId="urn:microsoft.com/office/officeart/2005/8/layout/hierarchy1"/>
    <dgm:cxn modelId="{9477D210-757C-472B-85EB-F367D933C7A0}" type="presOf" srcId="{F898AA99-A25D-4E0E-AF4C-0CF746D0DD2E}" destId="{8F408615-B536-46E1-BE1F-A4D5C868938D}" srcOrd="0" destOrd="0" presId="urn:microsoft.com/office/officeart/2005/8/layout/hierarchy1"/>
    <dgm:cxn modelId="{E539E8D7-685E-4946-9AD1-E9B04B547B6E}" type="presOf" srcId="{2014D2B3-084C-48BB-BD30-086D99385402}" destId="{992EE8AC-571F-45A5-8C45-ED066AF262DB}" srcOrd="0" destOrd="0" presId="urn:microsoft.com/office/officeart/2005/8/layout/hierarchy1"/>
    <dgm:cxn modelId="{B14B17B6-F73F-4949-96AD-983845222A6F}" type="presParOf" srcId="{992EE8AC-571F-45A5-8C45-ED066AF262DB}" destId="{540789B5-A3CE-42B5-9630-499722070487}" srcOrd="0" destOrd="0" presId="urn:microsoft.com/office/officeart/2005/8/layout/hierarchy1"/>
    <dgm:cxn modelId="{68644ACA-D65D-468A-8AE2-5CF87080E1BA}" type="presParOf" srcId="{540789B5-A3CE-42B5-9630-499722070487}" destId="{5542E155-0D78-4857-A896-D36CB1AF4270}" srcOrd="0" destOrd="0" presId="urn:microsoft.com/office/officeart/2005/8/layout/hierarchy1"/>
    <dgm:cxn modelId="{C5175088-38A1-4FD9-9421-42AFDD851131}" type="presParOf" srcId="{5542E155-0D78-4857-A896-D36CB1AF4270}" destId="{B5992C9B-7353-4369-A630-14A572BD1B8C}" srcOrd="0" destOrd="0" presId="urn:microsoft.com/office/officeart/2005/8/layout/hierarchy1"/>
    <dgm:cxn modelId="{4F182703-6EC6-4639-9F0F-BB9FE1EB8ED5}" type="presParOf" srcId="{5542E155-0D78-4857-A896-D36CB1AF4270}" destId="{894811EE-91BB-4FB9-BF6D-F4E3B1AA129C}" srcOrd="1" destOrd="0" presId="urn:microsoft.com/office/officeart/2005/8/layout/hierarchy1"/>
    <dgm:cxn modelId="{DE099418-4687-4929-932F-14DF0FFCCAEF}" type="presParOf" srcId="{540789B5-A3CE-42B5-9630-499722070487}" destId="{A87DB787-FE1F-4519-9777-EBADCD5A7CAE}" srcOrd="1" destOrd="0" presId="urn:microsoft.com/office/officeart/2005/8/layout/hierarchy1"/>
    <dgm:cxn modelId="{1F689D76-3F29-46FA-BA06-F8C4D740545C}" type="presParOf" srcId="{A87DB787-FE1F-4519-9777-EBADCD5A7CAE}" destId="{BD640383-8BB7-4152-8987-CE94B0F8AF8F}" srcOrd="0" destOrd="0" presId="urn:microsoft.com/office/officeart/2005/8/layout/hierarchy1"/>
    <dgm:cxn modelId="{168BD4C5-97EC-48EA-8878-E1DAAD0E1054}" type="presParOf" srcId="{A87DB787-FE1F-4519-9777-EBADCD5A7CAE}" destId="{2E98B38F-E7F5-4381-BF83-373195A55654}" srcOrd="1" destOrd="0" presId="urn:microsoft.com/office/officeart/2005/8/layout/hierarchy1"/>
    <dgm:cxn modelId="{183B53AA-9DE5-4F6F-A8D6-E65A573CF751}" type="presParOf" srcId="{2E98B38F-E7F5-4381-BF83-373195A55654}" destId="{B47B8A93-FF0D-4E4F-BF97-B1F758F7E5A3}" srcOrd="0" destOrd="0" presId="urn:microsoft.com/office/officeart/2005/8/layout/hierarchy1"/>
    <dgm:cxn modelId="{5D971BD9-49AD-4B10-9CDE-CC52E7B5B323}" type="presParOf" srcId="{B47B8A93-FF0D-4E4F-BF97-B1F758F7E5A3}" destId="{36C18709-77D0-4AFE-8052-F15FDCE7C256}" srcOrd="0" destOrd="0" presId="urn:microsoft.com/office/officeart/2005/8/layout/hierarchy1"/>
    <dgm:cxn modelId="{E3145C69-FB66-481B-938F-FCD8E6340725}" type="presParOf" srcId="{B47B8A93-FF0D-4E4F-BF97-B1F758F7E5A3}" destId="{8F408615-B536-46E1-BE1F-A4D5C868938D}" srcOrd="1" destOrd="0" presId="urn:microsoft.com/office/officeart/2005/8/layout/hierarchy1"/>
    <dgm:cxn modelId="{9EBEFA0A-B3BC-469B-9073-09F62F839746}" type="presParOf" srcId="{2E98B38F-E7F5-4381-BF83-373195A55654}" destId="{88B4199E-DD6B-4D4A-9C4D-DBF6CA55D1BF}" srcOrd="1" destOrd="0" presId="urn:microsoft.com/office/officeart/2005/8/layout/hierarchy1"/>
    <dgm:cxn modelId="{9B3E21A9-7004-49D2-8F1B-AAE80A404AED}" type="presParOf" srcId="{A87DB787-FE1F-4519-9777-EBADCD5A7CAE}" destId="{D35BBE42-D1AD-47AF-AC2A-F52171FE4808}" srcOrd="2" destOrd="0" presId="urn:microsoft.com/office/officeart/2005/8/layout/hierarchy1"/>
    <dgm:cxn modelId="{B861E2ED-C892-4B77-9011-A006AB9B8938}" type="presParOf" srcId="{A87DB787-FE1F-4519-9777-EBADCD5A7CAE}" destId="{51CCA398-C03F-4249-9C2B-A9F28841D851}" srcOrd="3" destOrd="0" presId="urn:microsoft.com/office/officeart/2005/8/layout/hierarchy1"/>
    <dgm:cxn modelId="{D31F4AEF-BF45-4B4B-B9E8-683324E21BDE}" type="presParOf" srcId="{51CCA398-C03F-4249-9C2B-A9F28841D851}" destId="{2FD63E8D-3E0A-4F86-9C5F-FAFA0B02218A}" srcOrd="0" destOrd="0" presId="urn:microsoft.com/office/officeart/2005/8/layout/hierarchy1"/>
    <dgm:cxn modelId="{DF666CE5-373B-4C1F-9224-FC8633498124}" type="presParOf" srcId="{2FD63E8D-3E0A-4F86-9C5F-FAFA0B02218A}" destId="{1972D22C-9D14-424D-B171-AEB55CEFB346}" srcOrd="0" destOrd="0" presId="urn:microsoft.com/office/officeart/2005/8/layout/hierarchy1"/>
    <dgm:cxn modelId="{84D7D81D-ED03-44B2-BA92-8C8FF997FFD8}" type="presParOf" srcId="{2FD63E8D-3E0A-4F86-9C5F-FAFA0B02218A}" destId="{DF5CDD0E-8929-4C90-97EC-0946DCB7E534}" srcOrd="1" destOrd="0" presId="urn:microsoft.com/office/officeart/2005/8/layout/hierarchy1"/>
    <dgm:cxn modelId="{4705FA38-F94D-42E2-9A8B-8096CBA4C075}" type="presParOf" srcId="{51CCA398-C03F-4249-9C2B-A9F28841D851}" destId="{43C19283-0974-4723-A997-F6161B422CB8}" srcOrd="1" destOrd="0" presId="urn:microsoft.com/office/officeart/2005/8/layout/hierarchy1"/>
    <dgm:cxn modelId="{AB04856E-C627-44B3-AD0B-58874E415600}" type="presParOf" srcId="{A87DB787-FE1F-4519-9777-EBADCD5A7CAE}" destId="{96BC2D65-F686-46C5-9DE9-4C863CEFBCB2}" srcOrd="4" destOrd="0" presId="urn:microsoft.com/office/officeart/2005/8/layout/hierarchy1"/>
    <dgm:cxn modelId="{CE23CD42-D008-4492-A224-21840ED7D70B}" type="presParOf" srcId="{A87DB787-FE1F-4519-9777-EBADCD5A7CAE}" destId="{3A3A579A-464B-41A9-8D3B-8F046DC484F3}" srcOrd="5" destOrd="0" presId="urn:microsoft.com/office/officeart/2005/8/layout/hierarchy1"/>
    <dgm:cxn modelId="{36EF8301-E0E1-4A43-B63F-4DDAD0B6CB4C}" type="presParOf" srcId="{3A3A579A-464B-41A9-8D3B-8F046DC484F3}" destId="{EDA07F43-FB97-4C9D-8351-3EA445EB97A3}" srcOrd="0" destOrd="0" presId="urn:microsoft.com/office/officeart/2005/8/layout/hierarchy1"/>
    <dgm:cxn modelId="{0D1DD759-3906-4553-A5DB-40FEB8EE5447}" type="presParOf" srcId="{EDA07F43-FB97-4C9D-8351-3EA445EB97A3}" destId="{BB0ABD75-9280-4F97-A186-5EFFE970DEFA}" srcOrd="0" destOrd="0" presId="urn:microsoft.com/office/officeart/2005/8/layout/hierarchy1"/>
    <dgm:cxn modelId="{861274D3-F0BC-4977-A126-05B9AB6ECC4A}" type="presParOf" srcId="{EDA07F43-FB97-4C9D-8351-3EA445EB97A3}" destId="{C3115A04-2B66-420C-BA26-2B155ED22824}" srcOrd="1" destOrd="0" presId="urn:microsoft.com/office/officeart/2005/8/layout/hierarchy1"/>
    <dgm:cxn modelId="{AD8A5E0D-E644-4162-8002-DA64160898CA}" type="presParOf" srcId="{3A3A579A-464B-41A9-8D3B-8F046DC484F3}" destId="{F5094083-A877-4CF4-92BE-348A7F8A47C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8F9A3D-8824-4A7D-B56A-8AABBD0D344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F5B84E-F20B-49D3-B84A-E6EDAAAA10C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i="1" dirty="0" smtClean="0">
              <a:latin typeface="Candara" pitchFamily="34" charset="0"/>
            </a:rPr>
            <a:t>Родительский контроль на ПК</a:t>
          </a:r>
        </a:p>
        <a:p>
          <a:pPr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dirty="0"/>
        </a:p>
      </dgm:t>
    </dgm:pt>
    <dgm:pt modelId="{81D7C987-2BC8-42D1-944D-EF17E8BAFB04}" type="parTrans" cxnId="{6C931CB6-26E2-48C2-B6E2-6D66645B4AAE}">
      <dgm:prSet/>
      <dgm:spPr/>
      <dgm:t>
        <a:bodyPr/>
        <a:lstStyle/>
        <a:p>
          <a:endParaRPr lang="ru-RU"/>
        </a:p>
      </dgm:t>
    </dgm:pt>
    <dgm:pt modelId="{34A2694F-861C-4148-8A4B-0F14184489D5}" type="sibTrans" cxnId="{6C931CB6-26E2-48C2-B6E2-6D66645B4AAE}">
      <dgm:prSet/>
      <dgm:spPr/>
      <dgm:t>
        <a:bodyPr/>
        <a:lstStyle/>
        <a:p>
          <a:endParaRPr lang="ru-RU"/>
        </a:p>
      </dgm:t>
    </dgm:pt>
    <dgm:pt modelId="{66098F97-2F61-44E7-9C4A-8F5EB0396784}">
      <dgm:prSet phldrT="[Текст]" custT="1"/>
      <dgm:spPr/>
      <dgm:t>
        <a:bodyPr/>
        <a:lstStyle/>
        <a:p>
          <a:r>
            <a:rPr lang="ru-RU" sz="2400" dirty="0" smtClean="0">
              <a:latin typeface="Candara" pitchFamily="34" charset="0"/>
            </a:rPr>
            <a:t>Базовые средства</a:t>
          </a:r>
          <a:endParaRPr lang="ru-RU" sz="2400" dirty="0">
            <a:latin typeface="Candara" pitchFamily="34" charset="0"/>
          </a:endParaRPr>
        </a:p>
      </dgm:t>
    </dgm:pt>
    <dgm:pt modelId="{EE2D9097-B801-470C-9A00-04AD386ECF27}" type="parTrans" cxnId="{0D276972-077E-47F7-A4DB-02194092303D}">
      <dgm:prSet/>
      <dgm:spPr/>
      <dgm:t>
        <a:bodyPr/>
        <a:lstStyle/>
        <a:p>
          <a:endParaRPr lang="ru-RU"/>
        </a:p>
      </dgm:t>
    </dgm:pt>
    <dgm:pt modelId="{ED76C65D-89F7-4393-9103-162027D04EC1}" type="sibTrans" cxnId="{0D276972-077E-47F7-A4DB-02194092303D}">
      <dgm:prSet/>
      <dgm:spPr/>
      <dgm:t>
        <a:bodyPr/>
        <a:lstStyle/>
        <a:p>
          <a:endParaRPr lang="ru-RU"/>
        </a:p>
      </dgm:t>
    </dgm:pt>
    <dgm:pt modelId="{B9637C7E-4933-43B1-A2F3-23D4DDF26E96}">
      <dgm:prSet phldrT="[Текст]"/>
      <dgm:spPr/>
      <dgm:t>
        <a:bodyPr/>
        <a:lstStyle/>
        <a:p>
          <a:r>
            <a:rPr lang="ru-RU" dirty="0" smtClean="0"/>
            <a:t>Поисковые системы</a:t>
          </a:r>
          <a:endParaRPr lang="ru-RU" dirty="0"/>
        </a:p>
      </dgm:t>
    </dgm:pt>
    <dgm:pt modelId="{F5C4A5CE-E959-489B-871F-07022F51F563}" type="parTrans" cxnId="{CB63ECCB-0499-481E-9574-0AB5EC7A50B6}">
      <dgm:prSet/>
      <dgm:spPr/>
      <dgm:t>
        <a:bodyPr/>
        <a:lstStyle/>
        <a:p>
          <a:endParaRPr lang="ru-RU"/>
        </a:p>
      </dgm:t>
    </dgm:pt>
    <dgm:pt modelId="{E180DA40-A7D1-4902-B7F7-8CF139121667}" type="sibTrans" cxnId="{CB63ECCB-0499-481E-9574-0AB5EC7A50B6}">
      <dgm:prSet/>
      <dgm:spPr/>
      <dgm:t>
        <a:bodyPr/>
        <a:lstStyle/>
        <a:p>
          <a:endParaRPr lang="ru-RU"/>
        </a:p>
      </dgm:t>
    </dgm:pt>
    <dgm:pt modelId="{AE3F9532-57D1-47E6-A87C-1F8A35A25039}">
      <dgm:prSet phldrT="[Текст]"/>
      <dgm:spPr/>
      <dgm:t>
        <a:bodyPr/>
        <a:lstStyle/>
        <a:p>
          <a:r>
            <a:rPr lang="ru-RU" dirty="0" smtClean="0"/>
            <a:t>Возможности социальных сетей</a:t>
          </a:r>
          <a:endParaRPr lang="ru-RU" dirty="0"/>
        </a:p>
      </dgm:t>
    </dgm:pt>
    <dgm:pt modelId="{1B925DB6-6542-4E9C-A018-18E7BD471862}" type="parTrans" cxnId="{76CDEC92-1760-4D73-AC8B-2181812683D5}">
      <dgm:prSet/>
      <dgm:spPr/>
      <dgm:t>
        <a:bodyPr/>
        <a:lstStyle/>
        <a:p>
          <a:endParaRPr lang="ru-RU"/>
        </a:p>
      </dgm:t>
    </dgm:pt>
    <dgm:pt modelId="{C165F536-A9BB-4B17-908B-98487128BB41}" type="sibTrans" cxnId="{76CDEC92-1760-4D73-AC8B-2181812683D5}">
      <dgm:prSet/>
      <dgm:spPr/>
      <dgm:t>
        <a:bodyPr/>
        <a:lstStyle/>
        <a:p>
          <a:endParaRPr lang="ru-RU"/>
        </a:p>
      </dgm:t>
    </dgm:pt>
    <dgm:pt modelId="{E362573F-30EB-4D43-B63E-A49D53CA0313}">
      <dgm:prSet phldrT="[Текст]" custT="1"/>
      <dgm:spPr/>
      <dgm:t>
        <a:bodyPr/>
        <a:lstStyle/>
        <a:p>
          <a:r>
            <a:rPr lang="ru-RU" sz="2400" dirty="0" smtClean="0">
              <a:latin typeface="Candara" pitchFamily="34" charset="0"/>
            </a:rPr>
            <a:t>Расширенные средства</a:t>
          </a:r>
          <a:endParaRPr lang="ru-RU" sz="2400" dirty="0">
            <a:latin typeface="Candara" pitchFamily="34" charset="0"/>
          </a:endParaRPr>
        </a:p>
      </dgm:t>
    </dgm:pt>
    <dgm:pt modelId="{2B5B22DF-BDB6-4EE5-889A-48E58CCFA6AC}" type="parTrans" cxnId="{3F54FE3D-1E9B-45F1-B98B-774B545BBDA6}">
      <dgm:prSet/>
      <dgm:spPr/>
      <dgm:t>
        <a:bodyPr/>
        <a:lstStyle/>
        <a:p>
          <a:endParaRPr lang="ru-RU"/>
        </a:p>
      </dgm:t>
    </dgm:pt>
    <dgm:pt modelId="{2F84AE76-0AEE-4E78-971D-1F821F77B96D}" type="sibTrans" cxnId="{3F54FE3D-1E9B-45F1-B98B-774B545BBDA6}">
      <dgm:prSet/>
      <dgm:spPr/>
      <dgm:t>
        <a:bodyPr/>
        <a:lstStyle/>
        <a:p>
          <a:endParaRPr lang="ru-RU"/>
        </a:p>
      </dgm:t>
    </dgm:pt>
    <dgm:pt modelId="{E32861F9-9BE8-43C6-A532-A5EF25A1D726}">
      <dgm:prSet phldrT="[Текст]"/>
      <dgm:spPr/>
      <dgm:t>
        <a:bodyPr/>
        <a:lstStyle/>
        <a:p>
          <a:r>
            <a:rPr lang="ru-RU" dirty="0" smtClean="0"/>
            <a:t>Фильтрация контента на роутере</a:t>
          </a:r>
          <a:endParaRPr lang="ru-RU" dirty="0"/>
        </a:p>
      </dgm:t>
    </dgm:pt>
    <dgm:pt modelId="{A9082029-C044-45F0-ADFE-86E77A6AA97C}" type="parTrans" cxnId="{12422E6F-4757-473F-B4E9-35722640B832}">
      <dgm:prSet/>
      <dgm:spPr/>
      <dgm:t>
        <a:bodyPr/>
        <a:lstStyle/>
        <a:p>
          <a:endParaRPr lang="ru-RU"/>
        </a:p>
      </dgm:t>
    </dgm:pt>
    <dgm:pt modelId="{8B07ED90-C588-4950-A5AA-33ABB195A218}" type="sibTrans" cxnId="{12422E6F-4757-473F-B4E9-35722640B832}">
      <dgm:prSet/>
      <dgm:spPr/>
      <dgm:t>
        <a:bodyPr/>
        <a:lstStyle/>
        <a:p>
          <a:endParaRPr lang="ru-RU"/>
        </a:p>
      </dgm:t>
    </dgm:pt>
    <dgm:pt modelId="{780A0C4D-754D-40E9-B19B-A524A30615B5}">
      <dgm:prSet phldrT="[Текст]"/>
      <dgm:spPr/>
      <dgm:t>
        <a:bodyPr/>
        <a:lstStyle/>
        <a:p>
          <a:r>
            <a:rPr lang="ru-RU" dirty="0" smtClean="0"/>
            <a:t>Специальные программные комплексы</a:t>
          </a:r>
          <a:endParaRPr lang="ru-RU" dirty="0"/>
        </a:p>
      </dgm:t>
    </dgm:pt>
    <dgm:pt modelId="{A7BFAD7A-D9F2-4680-8D18-74E7F2FF2491}" type="parTrans" cxnId="{76CF9AE7-B49B-465E-94BF-738030ABB278}">
      <dgm:prSet/>
      <dgm:spPr/>
      <dgm:t>
        <a:bodyPr/>
        <a:lstStyle/>
        <a:p>
          <a:endParaRPr lang="ru-RU"/>
        </a:p>
      </dgm:t>
    </dgm:pt>
    <dgm:pt modelId="{B67F8958-BDAD-4134-BE84-769114B6EFF3}" type="sibTrans" cxnId="{76CF9AE7-B49B-465E-94BF-738030ABB278}">
      <dgm:prSet/>
      <dgm:spPr/>
      <dgm:t>
        <a:bodyPr/>
        <a:lstStyle/>
        <a:p>
          <a:endParaRPr lang="ru-RU"/>
        </a:p>
      </dgm:t>
    </dgm:pt>
    <dgm:pt modelId="{E4345D39-824F-4036-B03A-A5D77FEB1EC4}" type="pres">
      <dgm:prSet presAssocID="{6C8F9A3D-8824-4A7D-B56A-8AABBD0D344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A0E4E2D-84D7-45F1-90C6-758ED241B0C9}" type="pres">
      <dgm:prSet presAssocID="{20F5B84E-F20B-49D3-B84A-E6EDAAAA10C4}" presName="hierRoot1" presStyleCnt="0"/>
      <dgm:spPr/>
    </dgm:pt>
    <dgm:pt modelId="{BCE6BFE7-A0B5-4BF9-A1D6-274A18217568}" type="pres">
      <dgm:prSet presAssocID="{20F5B84E-F20B-49D3-B84A-E6EDAAAA10C4}" presName="composite" presStyleCnt="0"/>
      <dgm:spPr/>
    </dgm:pt>
    <dgm:pt modelId="{D639DE1F-743C-48B4-96DA-BE1C763F77F5}" type="pres">
      <dgm:prSet presAssocID="{20F5B84E-F20B-49D3-B84A-E6EDAAAA10C4}" presName="background" presStyleLbl="node0" presStyleIdx="0" presStyleCnt="1"/>
      <dgm:spPr/>
    </dgm:pt>
    <dgm:pt modelId="{FBCAC829-C510-46BE-BAC6-469EE549ADC1}" type="pres">
      <dgm:prSet presAssocID="{20F5B84E-F20B-49D3-B84A-E6EDAAAA10C4}" presName="text" presStyleLbl="fgAcc0" presStyleIdx="0" presStyleCnt="1" custScaleX="173635" custScaleY="152233">
        <dgm:presLayoutVars>
          <dgm:chPref val="3"/>
        </dgm:presLayoutVars>
      </dgm:prSet>
      <dgm:spPr/>
    </dgm:pt>
    <dgm:pt modelId="{03D42082-AC37-4B9C-8090-537F491D0D9B}" type="pres">
      <dgm:prSet presAssocID="{20F5B84E-F20B-49D3-B84A-E6EDAAAA10C4}" presName="hierChild2" presStyleCnt="0"/>
      <dgm:spPr/>
    </dgm:pt>
    <dgm:pt modelId="{99027CF8-09E6-4B18-A211-E5B7E9D3783C}" type="pres">
      <dgm:prSet presAssocID="{EE2D9097-B801-470C-9A00-04AD386ECF27}" presName="Name10" presStyleLbl="parChTrans1D2" presStyleIdx="0" presStyleCnt="2"/>
      <dgm:spPr/>
    </dgm:pt>
    <dgm:pt modelId="{BA8D7948-1A4C-4BE4-AFF6-EE44487FB4DE}" type="pres">
      <dgm:prSet presAssocID="{66098F97-2F61-44E7-9C4A-8F5EB0396784}" presName="hierRoot2" presStyleCnt="0"/>
      <dgm:spPr/>
    </dgm:pt>
    <dgm:pt modelId="{22FCAE8F-A74E-47F9-B174-6C24F1EB2313}" type="pres">
      <dgm:prSet presAssocID="{66098F97-2F61-44E7-9C4A-8F5EB0396784}" presName="composite2" presStyleCnt="0"/>
      <dgm:spPr/>
    </dgm:pt>
    <dgm:pt modelId="{A5CC0566-BE24-4027-B4A6-DF16BAC5219F}" type="pres">
      <dgm:prSet presAssocID="{66098F97-2F61-44E7-9C4A-8F5EB0396784}" presName="background2" presStyleLbl="node2" presStyleIdx="0" presStyleCnt="2"/>
      <dgm:spPr/>
    </dgm:pt>
    <dgm:pt modelId="{0B2E3246-D3DC-4AEC-98E1-89DD33F765A1}" type="pres">
      <dgm:prSet presAssocID="{66098F97-2F61-44E7-9C4A-8F5EB0396784}" presName="text2" presStyleLbl="fgAcc2" presStyleIdx="0" presStyleCnt="2" custScaleX="185476">
        <dgm:presLayoutVars>
          <dgm:chPref val="3"/>
        </dgm:presLayoutVars>
      </dgm:prSet>
      <dgm:spPr/>
    </dgm:pt>
    <dgm:pt modelId="{675ABA6A-6F1F-4584-898B-B18BEDB675DD}" type="pres">
      <dgm:prSet presAssocID="{66098F97-2F61-44E7-9C4A-8F5EB0396784}" presName="hierChild3" presStyleCnt="0"/>
      <dgm:spPr/>
    </dgm:pt>
    <dgm:pt modelId="{3FF6021B-F5BB-4223-89BE-D4ABCFBC9E9C}" type="pres">
      <dgm:prSet presAssocID="{F5C4A5CE-E959-489B-871F-07022F51F563}" presName="Name17" presStyleLbl="parChTrans1D3" presStyleIdx="0" presStyleCnt="4"/>
      <dgm:spPr/>
    </dgm:pt>
    <dgm:pt modelId="{43474D1B-0FAC-48ED-BA5D-F0F4363CAE6E}" type="pres">
      <dgm:prSet presAssocID="{B9637C7E-4933-43B1-A2F3-23D4DDF26E96}" presName="hierRoot3" presStyleCnt="0"/>
      <dgm:spPr/>
    </dgm:pt>
    <dgm:pt modelId="{EA54EA2F-7BD0-435F-8481-ECB274A138D2}" type="pres">
      <dgm:prSet presAssocID="{B9637C7E-4933-43B1-A2F3-23D4DDF26E96}" presName="composite3" presStyleCnt="0"/>
      <dgm:spPr/>
    </dgm:pt>
    <dgm:pt modelId="{7F43FFB0-B8C0-483A-BEA0-2F1DA6AABE48}" type="pres">
      <dgm:prSet presAssocID="{B9637C7E-4933-43B1-A2F3-23D4DDF26E96}" presName="background3" presStyleLbl="node3" presStyleIdx="0" presStyleCnt="4"/>
      <dgm:spPr/>
    </dgm:pt>
    <dgm:pt modelId="{60F170F9-8EFA-454B-B543-04B96E5A9FBE}" type="pres">
      <dgm:prSet presAssocID="{B9637C7E-4933-43B1-A2F3-23D4DDF26E96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9CFBAC-D7E5-4F42-9DAB-7BD77788103A}" type="pres">
      <dgm:prSet presAssocID="{B9637C7E-4933-43B1-A2F3-23D4DDF26E96}" presName="hierChild4" presStyleCnt="0"/>
      <dgm:spPr/>
    </dgm:pt>
    <dgm:pt modelId="{3BBC8E14-285F-4698-A7EC-53CFA2E179A1}" type="pres">
      <dgm:prSet presAssocID="{1B925DB6-6542-4E9C-A018-18E7BD471862}" presName="Name17" presStyleLbl="parChTrans1D3" presStyleIdx="1" presStyleCnt="4"/>
      <dgm:spPr/>
    </dgm:pt>
    <dgm:pt modelId="{0037E7C0-BD25-4682-BD3A-685F7E807129}" type="pres">
      <dgm:prSet presAssocID="{AE3F9532-57D1-47E6-A87C-1F8A35A25039}" presName="hierRoot3" presStyleCnt="0"/>
      <dgm:spPr/>
    </dgm:pt>
    <dgm:pt modelId="{F9E16B4E-B16D-45B1-9CA1-037B45F77F22}" type="pres">
      <dgm:prSet presAssocID="{AE3F9532-57D1-47E6-A87C-1F8A35A25039}" presName="composite3" presStyleCnt="0"/>
      <dgm:spPr/>
    </dgm:pt>
    <dgm:pt modelId="{C221F48D-079B-4F30-97BB-4932308FB865}" type="pres">
      <dgm:prSet presAssocID="{AE3F9532-57D1-47E6-A87C-1F8A35A25039}" presName="background3" presStyleLbl="node3" presStyleIdx="1" presStyleCnt="4"/>
      <dgm:spPr/>
    </dgm:pt>
    <dgm:pt modelId="{3F7F1827-0F85-4798-9254-F31AB14BBBD8}" type="pres">
      <dgm:prSet presAssocID="{AE3F9532-57D1-47E6-A87C-1F8A35A25039}" presName="text3" presStyleLbl="fgAcc3" presStyleIdx="1" presStyleCnt="4">
        <dgm:presLayoutVars>
          <dgm:chPref val="3"/>
        </dgm:presLayoutVars>
      </dgm:prSet>
      <dgm:spPr/>
    </dgm:pt>
    <dgm:pt modelId="{B66971FD-97F8-4796-965D-37AE60D6CCCA}" type="pres">
      <dgm:prSet presAssocID="{AE3F9532-57D1-47E6-A87C-1F8A35A25039}" presName="hierChild4" presStyleCnt="0"/>
      <dgm:spPr/>
    </dgm:pt>
    <dgm:pt modelId="{E64E1183-67A7-49C2-B9ED-0ECED8AE5BC7}" type="pres">
      <dgm:prSet presAssocID="{2B5B22DF-BDB6-4EE5-889A-48E58CCFA6AC}" presName="Name10" presStyleLbl="parChTrans1D2" presStyleIdx="1" presStyleCnt="2"/>
      <dgm:spPr/>
    </dgm:pt>
    <dgm:pt modelId="{8A57C2AB-1957-45F3-8F76-B712D0BDA0B2}" type="pres">
      <dgm:prSet presAssocID="{E362573F-30EB-4D43-B63E-A49D53CA0313}" presName="hierRoot2" presStyleCnt="0"/>
      <dgm:spPr/>
    </dgm:pt>
    <dgm:pt modelId="{6118DA31-A8A7-4FD6-B004-B4EE321D8BF9}" type="pres">
      <dgm:prSet presAssocID="{E362573F-30EB-4D43-B63E-A49D53CA0313}" presName="composite2" presStyleCnt="0"/>
      <dgm:spPr/>
    </dgm:pt>
    <dgm:pt modelId="{49EB166E-56ED-4F68-B93C-05A91E3652C8}" type="pres">
      <dgm:prSet presAssocID="{E362573F-30EB-4D43-B63E-A49D53CA0313}" presName="background2" presStyleLbl="node2" presStyleIdx="1" presStyleCnt="2"/>
      <dgm:spPr/>
    </dgm:pt>
    <dgm:pt modelId="{DB9EE55A-CCEF-4009-87E7-14BF01A8A23F}" type="pres">
      <dgm:prSet presAssocID="{E362573F-30EB-4D43-B63E-A49D53CA0313}" presName="text2" presStyleLbl="fgAcc2" presStyleIdx="1" presStyleCnt="2" custScaleX="216838">
        <dgm:presLayoutVars>
          <dgm:chPref val="3"/>
        </dgm:presLayoutVars>
      </dgm:prSet>
      <dgm:spPr/>
    </dgm:pt>
    <dgm:pt modelId="{C8525172-E70A-4527-8A8E-DC9A5AFE908A}" type="pres">
      <dgm:prSet presAssocID="{E362573F-30EB-4D43-B63E-A49D53CA0313}" presName="hierChild3" presStyleCnt="0"/>
      <dgm:spPr/>
    </dgm:pt>
    <dgm:pt modelId="{BD52C818-DB46-4D06-89EE-590BB1A69278}" type="pres">
      <dgm:prSet presAssocID="{A9082029-C044-45F0-ADFE-86E77A6AA97C}" presName="Name17" presStyleLbl="parChTrans1D3" presStyleIdx="2" presStyleCnt="4"/>
      <dgm:spPr/>
    </dgm:pt>
    <dgm:pt modelId="{9D545A09-6957-498B-BC65-25F448A785D2}" type="pres">
      <dgm:prSet presAssocID="{E32861F9-9BE8-43C6-A532-A5EF25A1D726}" presName="hierRoot3" presStyleCnt="0"/>
      <dgm:spPr/>
    </dgm:pt>
    <dgm:pt modelId="{F11ADD99-C3CE-475C-8760-463A88193806}" type="pres">
      <dgm:prSet presAssocID="{E32861F9-9BE8-43C6-A532-A5EF25A1D726}" presName="composite3" presStyleCnt="0"/>
      <dgm:spPr/>
    </dgm:pt>
    <dgm:pt modelId="{5A4FA5F9-EE8A-413A-AC55-B93E8F02BC71}" type="pres">
      <dgm:prSet presAssocID="{E32861F9-9BE8-43C6-A532-A5EF25A1D726}" presName="background3" presStyleLbl="node3" presStyleIdx="2" presStyleCnt="4"/>
      <dgm:spPr/>
    </dgm:pt>
    <dgm:pt modelId="{4C6CA33E-AC36-4E76-A5F8-1562694DB4CE}" type="pres">
      <dgm:prSet presAssocID="{E32861F9-9BE8-43C6-A532-A5EF25A1D726}" presName="text3" presStyleLbl="fgAcc3" presStyleIdx="2" presStyleCnt="4">
        <dgm:presLayoutVars>
          <dgm:chPref val="3"/>
        </dgm:presLayoutVars>
      </dgm:prSet>
      <dgm:spPr/>
    </dgm:pt>
    <dgm:pt modelId="{294BDE29-7278-4876-B739-01F52C11881B}" type="pres">
      <dgm:prSet presAssocID="{E32861F9-9BE8-43C6-A532-A5EF25A1D726}" presName="hierChild4" presStyleCnt="0"/>
      <dgm:spPr/>
    </dgm:pt>
    <dgm:pt modelId="{5BF2EB06-B80B-4314-A23E-E3A50D19B031}" type="pres">
      <dgm:prSet presAssocID="{A7BFAD7A-D9F2-4680-8D18-74E7F2FF2491}" presName="Name17" presStyleLbl="parChTrans1D3" presStyleIdx="3" presStyleCnt="4"/>
      <dgm:spPr/>
    </dgm:pt>
    <dgm:pt modelId="{8C901CCF-E298-424F-A9BA-1DF2722963C5}" type="pres">
      <dgm:prSet presAssocID="{780A0C4D-754D-40E9-B19B-A524A30615B5}" presName="hierRoot3" presStyleCnt="0"/>
      <dgm:spPr/>
    </dgm:pt>
    <dgm:pt modelId="{8B291A1F-A7CE-4C72-BB41-BDA688C708AD}" type="pres">
      <dgm:prSet presAssocID="{780A0C4D-754D-40E9-B19B-A524A30615B5}" presName="composite3" presStyleCnt="0"/>
      <dgm:spPr/>
    </dgm:pt>
    <dgm:pt modelId="{4334A495-0145-432B-A0A2-F7F7AC022BCE}" type="pres">
      <dgm:prSet presAssocID="{780A0C4D-754D-40E9-B19B-A524A30615B5}" presName="background3" presStyleLbl="node3" presStyleIdx="3" presStyleCnt="4"/>
      <dgm:spPr/>
    </dgm:pt>
    <dgm:pt modelId="{36FB9FA7-29BD-4619-BF66-DB2EA29FD146}" type="pres">
      <dgm:prSet presAssocID="{780A0C4D-754D-40E9-B19B-A524A30615B5}" presName="text3" presStyleLbl="fgAcc3" presStyleIdx="3" presStyleCnt="4">
        <dgm:presLayoutVars>
          <dgm:chPref val="3"/>
        </dgm:presLayoutVars>
      </dgm:prSet>
      <dgm:spPr/>
    </dgm:pt>
    <dgm:pt modelId="{5B9EC0C2-8806-409C-8494-80439048B4F8}" type="pres">
      <dgm:prSet presAssocID="{780A0C4D-754D-40E9-B19B-A524A30615B5}" presName="hierChild4" presStyleCnt="0"/>
      <dgm:spPr/>
    </dgm:pt>
  </dgm:ptLst>
  <dgm:cxnLst>
    <dgm:cxn modelId="{C2CB3086-1F3B-4F67-9C4F-F198BB342EF2}" type="presOf" srcId="{6C8F9A3D-8824-4A7D-B56A-8AABBD0D3441}" destId="{E4345D39-824F-4036-B03A-A5D77FEB1EC4}" srcOrd="0" destOrd="0" presId="urn:microsoft.com/office/officeart/2005/8/layout/hierarchy1"/>
    <dgm:cxn modelId="{76CDEC92-1760-4D73-AC8B-2181812683D5}" srcId="{66098F97-2F61-44E7-9C4A-8F5EB0396784}" destId="{AE3F9532-57D1-47E6-A87C-1F8A35A25039}" srcOrd="1" destOrd="0" parTransId="{1B925DB6-6542-4E9C-A018-18E7BD471862}" sibTransId="{C165F536-A9BB-4B17-908B-98487128BB41}"/>
    <dgm:cxn modelId="{FE7E38A9-2E83-49BB-9364-F89850EF69C9}" type="presOf" srcId="{E362573F-30EB-4D43-B63E-A49D53CA0313}" destId="{DB9EE55A-CCEF-4009-87E7-14BF01A8A23F}" srcOrd="0" destOrd="0" presId="urn:microsoft.com/office/officeart/2005/8/layout/hierarchy1"/>
    <dgm:cxn modelId="{CCBB0EDC-672A-4D3B-8488-1957C9C1657E}" type="presOf" srcId="{B9637C7E-4933-43B1-A2F3-23D4DDF26E96}" destId="{60F170F9-8EFA-454B-B543-04B96E5A9FBE}" srcOrd="0" destOrd="0" presId="urn:microsoft.com/office/officeart/2005/8/layout/hierarchy1"/>
    <dgm:cxn modelId="{04063104-1836-4EBE-9B55-4741A20E3769}" type="presOf" srcId="{66098F97-2F61-44E7-9C4A-8F5EB0396784}" destId="{0B2E3246-D3DC-4AEC-98E1-89DD33F765A1}" srcOrd="0" destOrd="0" presId="urn:microsoft.com/office/officeart/2005/8/layout/hierarchy1"/>
    <dgm:cxn modelId="{03A78B29-06A5-4766-9A1E-6F603C7ED314}" type="presOf" srcId="{1B925DB6-6542-4E9C-A018-18E7BD471862}" destId="{3BBC8E14-285F-4698-A7EC-53CFA2E179A1}" srcOrd="0" destOrd="0" presId="urn:microsoft.com/office/officeart/2005/8/layout/hierarchy1"/>
    <dgm:cxn modelId="{0D276972-077E-47F7-A4DB-02194092303D}" srcId="{20F5B84E-F20B-49D3-B84A-E6EDAAAA10C4}" destId="{66098F97-2F61-44E7-9C4A-8F5EB0396784}" srcOrd="0" destOrd="0" parTransId="{EE2D9097-B801-470C-9A00-04AD386ECF27}" sibTransId="{ED76C65D-89F7-4393-9103-162027D04EC1}"/>
    <dgm:cxn modelId="{86741212-B4ED-4F86-99CB-78B7CF266437}" type="presOf" srcId="{2B5B22DF-BDB6-4EE5-889A-48E58CCFA6AC}" destId="{E64E1183-67A7-49C2-B9ED-0ECED8AE5BC7}" srcOrd="0" destOrd="0" presId="urn:microsoft.com/office/officeart/2005/8/layout/hierarchy1"/>
    <dgm:cxn modelId="{92D32543-4268-4959-A432-6CE4AC7F293B}" type="presOf" srcId="{EE2D9097-B801-470C-9A00-04AD386ECF27}" destId="{99027CF8-09E6-4B18-A211-E5B7E9D3783C}" srcOrd="0" destOrd="0" presId="urn:microsoft.com/office/officeart/2005/8/layout/hierarchy1"/>
    <dgm:cxn modelId="{D46D5C51-4FFE-4522-8902-7BD3BB903266}" type="presOf" srcId="{780A0C4D-754D-40E9-B19B-A524A30615B5}" destId="{36FB9FA7-29BD-4619-BF66-DB2EA29FD146}" srcOrd="0" destOrd="0" presId="urn:microsoft.com/office/officeart/2005/8/layout/hierarchy1"/>
    <dgm:cxn modelId="{59C08F11-13F5-4685-8A12-A664A8ED0E51}" type="presOf" srcId="{20F5B84E-F20B-49D3-B84A-E6EDAAAA10C4}" destId="{FBCAC829-C510-46BE-BAC6-469EE549ADC1}" srcOrd="0" destOrd="0" presId="urn:microsoft.com/office/officeart/2005/8/layout/hierarchy1"/>
    <dgm:cxn modelId="{76CF9AE7-B49B-465E-94BF-738030ABB278}" srcId="{E362573F-30EB-4D43-B63E-A49D53CA0313}" destId="{780A0C4D-754D-40E9-B19B-A524A30615B5}" srcOrd="1" destOrd="0" parTransId="{A7BFAD7A-D9F2-4680-8D18-74E7F2FF2491}" sibTransId="{B67F8958-BDAD-4134-BE84-769114B6EFF3}"/>
    <dgm:cxn modelId="{470990DA-764C-4D5B-813C-7A847275F865}" type="presOf" srcId="{E32861F9-9BE8-43C6-A532-A5EF25A1D726}" destId="{4C6CA33E-AC36-4E76-A5F8-1562694DB4CE}" srcOrd="0" destOrd="0" presId="urn:microsoft.com/office/officeart/2005/8/layout/hierarchy1"/>
    <dgm:cxn modelId="{3F54FE3D-1E9B-45F1-B98B-774B545BBDA6}" srcId="{20F5B84E-F20B-49D3-B84A-E6EDAAAA10C4}" destId="{E362573F-30EB-4D43-B63E-A49D53CA0313}" srcOrd="1" destOrd="0" parTransId="{2B5B22DF-BDB6-4EE5-889A-48E58CCFA6AC}" sibTransId="{2F84AE76-0AEE-4E78-971D-1F821F77B96D}"/>
    <dgm:cxn modelId="{E65FFD76-5814-4AA4-8F70-85FDABF7B0A8}" type="presOf" srcId="{F5C4A5CE-E959-489B-871F-07022F51F563}" destId="{3FF6021B-F5BB-4223-89BE-D4ABCFBC9E9C}" srcOrd="0" destOrd="0" presId="urn:microsoft.com/office/officeart/2005/8/layout/hierarchy1"/>
    <dgm:cxn modelId="{CB63ECCB-0499-481E-9574-0AB5EC7A50B6}" srcId="{66098F97-2F61-44E7-9C4A-8F5EB0396784}" destId="{B9637C7E-4933-43B1-A2F3-23D4DDF26E96}" srcOrd="0" destOrd="0" parTransId="{F5C4A5CE-E959-489B-871F-07022F51F563}" sibTransId="{E180DA40-A7D1-4902-B7F7-8CF139121667}"/>
    <dgm:cxn modelId="{5F8F3A4B-3994-4C04-9B61-6517E636ECC7}" type="presOf" srcId="{AE3F9532-57D1-47E6-A87C-1F8A35A25039}" destId="{3F7F1827-0F85-4798-9254-F31AB14BBBD8}" srcOrd="0" destOrd="0" presId="urn:microsoft.com/office/officeart/2005/8/layout/hierarchy1"/>
    <dgm:cxn modelId="{43E1D02F-3705-46AA-93F2-C22A0AFC8CC8}" type="presOf" srcId="{A7BFAD7A-D9F2-4680-8D18-74E7F2FF2491}" destId="{5BF2EB06-B80B-4314-A23E-E3A50D19B031}" srcOrd="0" destOrd="0" presId="urn:microsoft.com/office/officeart/2005/8/layout/hierarchy1"/>
    <dgm:cxn modelId="{51628856-07A5-4559-B1ED-CA80DDFA538F}" type="presOf" srcId="{A9082029-C044-45F0-ADFE-86E77A6AA97C}" destId="{BD52C818-DB46-4D06-89EE-590BB1A69278}" srcOrd="0" destOrd="0" presId="urn:microsoft.com/office/officeart/2005/8/layout/hierarchy1"/>
    <dgm:cxn modelId="{12422E6F-4757-473F-B4E9-35722640B832}" srcId="{E362573F-30EB-4D43-B63E-A49D53CA0313}" destId="{E32861F9-9BE8-43C6-A532-A5EF25A1D726}" srcOrd="0" destOrd="0" parTransId="{A9082029-C044-45F0-ADFE-86E77A6AA97C}" sibTransId="{8B07ED90-C588-4950-A5AA-33ABB195A218}"/>
    <dgm:cxn modelId="{6C931CB6-26E2-48C2-B6E2-6D66645B4AAE}" srcId="{6C8F9A3D-8824-4A7D-B56A-8AABBD0D3441}" destId="{20F5B84E-F20B-49D3-B84A-E6EDAAAA10C4}" srcOrd="0" destOrd="0" parTransId="{81D7C987-2BC8-42D1-944D-EF17E8BAFB04}" sibTransId="{34A2694F-861C-4148-8A4B-0F14184489D5}"/>
    <dgm:cxn modelId="{A6C665B8-FE36-492A-AEC1-006643B9B43A}" type="presParOf" srcId="{E4345D39-824F-4036-B03A-A5D77FEB1EC4}" destId="{AA0E4E2D-84D7-45F1-90C6-758ED241B0C9}" srcOrd="0" destOrd="0" presId="urn:microsoft.com/office/officeart/2005/8/layout/hierarchy1"/>
    <dgm:cxn modelId="{8CB954A0-BDBB-4984-8D16-26AB3F380F63}" type="presParOf" srcId="{AA0E4E2D-84D7-45F1-90C6-758ED241B0C9}" destId="{BCE6BFE7-A0B5-4BF9-A1D6-274A18217568}" srcOrd="0" destOrd="0" presId="urn:microsoft.com/office/officeart/2005/8/layout/hierarchy1"/>
    <dgm:cxn modelId="{E444B2FE-05F0-4FC8-9D02-D95F0C4B4EA3}" type="presParOf" srcId="{BCE6BFE7-A0B5-4BF9-A1D6-274A18217568}" destId="{D639DE1F-743C-48B4-96DA-BE1C763F77F5}" srcOrd="0" destOrd="0" presId="urn:microsoft.com/office/officeart/2005/8/layout/hierarchy1"/>
    <dgm:cxn modelId="{EF28AD4E-5C92-44A7-9442-1EBBD743F37A}" type="presParOf" srcId="{BCE6BFE7-A0B5-4BF9-A1D6-274A18217568}" destId="{FBCAC829-C510-46BE-BAC6-469EE549ADC1}" srcOrd="1" destOrd="0" presId="urn:microsoft.com/office/officeart/2005/8/layout/hierarchy1"/>
    <dgm:cxn modelId="{B324BAAA-CF58-40D9-8C53-F78D5ABD87DD}" type="presParOf" srcId="{AA0E4E2D-84D7-45F1-90C6-758ED241B0C9}" destId="{03D42082-AC37-4B9C-8090-537F491D0D9B}" srcOrd="1" destOrd="0" presId="urn:microsoft.com/office/officeart/2005/8/layout/hierarchy1"/>
    <dgm:cxn modelId="{B2E0A43A-C748-4AE8-924F-6E193CCA5266}" type="presParOf" srcId="{03D42082-AC37-4B9C-8090-537F491D0D9B}" destId="{99027CF8-09E6-4B18-A211-E5B7E9D3783C}" srcOrd="0" destOrd="0" presId="urn:microsoft.com/office/officeart/2005/8/layout/hierarchy1"/>
    <dgm:cxn modelId="{F615AB29-A604-4F4F-88A8-5DF6B8B41C3B}" type="presParOf" srcId="{03D42082-AC37-4B9C-8090-537F491D0D9B}" destId="{BA8D7948-1A4C-4BE4-AFF6-EE44487FB4DE}" srcOrd="1" destOrd="0" presId="urn:microsoft.com/office/officeart/2005/8/layout/hierarchy1"/>
    <dgm:cxn modelId="{69B1AA84-515C-4AC4-B8E3-FA54AD875D5A}" type="presParOf" srcId="{BA8D7948-1A4C-4BE4-AFF6-EE44487FB4DE}" destId="{22FCAE8F-A74E-47F9-B174-6C24F1EB2313}" srcOrd="0" destOrd="0" presId="urn:microsoft.com/office/officeart/2005/8/layout/hierarchy1"/>
    <dgm:cxn modelId="{C658AC1F-1060-40D5-9D02-7F6B448EB5D2}" type="presParOf" srcId="{22FCAE8F-A74E-47F9-B174-6C24F1EB2313}" destId="{A5CC0566-BE24-4027-B4A6-DF16BAC5219F}" srcOrd="0" destOrd="0" presId="urn:microsoft.com/office/officeart/2005/8/layout/hierarchy1"/>
    <dgm:cxn modelId="{EA91837F-467E-4091-A49A-6A1EA067330B}" type="presParOf" srcId="{22FCAE8F-A74E-47F9-B174-6C24F1EB2313}" destId="{0B2E3246-D3DC-4AEC-98E1-89DD33F765A1}" srcOrd="1" destOrd="0" presId="urn:microsoft.com/office/officeart/2005/8/layout/hierarchy1"/>
    <dgm:cxn modelId="{C3892AF2-A6BB-4F2D-95E5-F3FE18C0D5DE}" type="presParOf" srcId="{BA8D7948-1A4C-4BE4-AFF6-EE44487FB4DE}" destId="{675ABA6A-6F1F-4584-898B-B18BEDB675DD}" srcOrd="1" destOrd="0" presId="urn:microsoft.com/office/officeart/2005/8/layout/hierarchy1"/>
    <dgm:cxn modelId="{5E692581-6E27-4967-9BC6-C658331FD05F}" type="presParOf" srcId="{675ABA6A-6F1F-4584-898B-B18BEDB675DD}" destId="{3FF6021B-F5BB-4223-89BE-D4ABCFBC9E9C}" srcOrd="0" destOrd="0" presId="urn:microsoft.com/office/officeart/2005/8/layout/hierarchy1"/>
    <dgm:cxn modelId="{802E403B-3B88-4550-9312-1544E713D5D1}" type="presParOf" srcId="{675ABA6A-6F1F-4584-898B-B18BEDB675DD}" destId="{43474D1B-0FAC-48ED-BA5D-F0F4363CAE6E}" srcOrd="1" destOrd="0" presId="urn:microsoft.com/office/officeart/2005/8/layout/hierarchy1"/>
    <dgm:cxn modelId="{013BBAAA-77D9-4AB6-BC17-07A2B182FD49}" type="presParOf" srcId="{43474D1B-0FAC-48ED-BA5D-F0F4363CAE6E}" destId="{EA54EA2F-7BD0-435F-8481-ECB274A138D2}" srcOrd="0" destOrd="0" presId="urn:microsoft.com/office/officeart/2005/8/layout/hierarchy1"/>
    <dgm:cxn modelId="{3C1F2F83-0791-42CF-9DBD-D6238A601138}" type="presParOf" srcId="{EA54EA2F-7BD0-435F-8481-ECB274A138D2}" destId="{7F43FFB0-B8C0-483A-BEA0-2F1DA6AABE48}" srcOrd="0" destOrd="0" presId="urn:microsoft.com/office/officeart/2005/8/layout/hierarchy1"/>
    <dgm:cxn modelId="{52D38864-D1AF-4433-965C-0E22F0B086FF}" type="presParOf" srcId="{EA54EA2F-7BD0-435F-8481-ECB274A138D2}" destId="{60F170F9-8EFA-454B-B543-04B96E5A9FBE}" srcOrd="1" destOrd="0" presId="urn:microsoft.com/office/officeart/2005/8/layout/hierarchy1"/>
    <dgm:cxn modelId="{9FE8D354-D7BC-494C-B563-D8AAEBA589B8}" type="presParOf" srcId="{43474D1B-0FAC-48ED-BA5D-F0F4363CAE6E}" destId="{F19CFBAC-D7E5-4F42-9DAB-7BD77788103A}" srcOrd="1" destOrd="0" presId="urn:microsoft.com/office/officeart/2005/8/layout/hierarchy1"/>
    <dgm:cxn modelId="{B73629AD-A32B-4AD4-85B6-899C4380508B}" type="presParOf" srcId="{675ABA6A-6F1F-4584-898B-B18BEDB675DD}" destId="{3BBC8E14-285F-4698-A7EC-53CFA2E179A1}" srcOrd="2" destOrd="0" presId="urn:microsoft.com/office/officeart/2005/8/layout/hierarchy1"/>
    <dgm:cxn modelId="{46A4B7E6-C094-47B9-9AE5-42B9DEA94718}" type="presParOf" srcId="{675ABA6A-6F1F-4584-898B-B18BEDB675DD}" destId="{0037E7C0-BD25-4682-BD3A-685F7E807129}" srcOrd="3" destOrd="0" presId="urn:microsoft.com/office/officeart/2005/8/layout/hierarchy1"/>
    <dgm:cxn modelId="{206B7070-20F2-49CF-A8E1-BDA22A5B7595}" type="presParOf" srcId="{0037E7C0-BD25-4682-BD3A-685F7E807129}" destId="{F9E16B4E-B16D-45B1-9CA1-037B45F77F22}" srcOrd="0" destOrd="0" presId="urn:microsoft.com/office/officeart/2005/8/layout/hierarchy1"/>
    <dgm:cxn modelId="{C43FC157-DF85-4184-A1BF-3CB3849118BD}" type="presParOf" srcId="{F9E16B4E-B16D-45B1-9CA1-037B45F77F22}" destId="{C221F48D-079B-4F30-97BB-4932308FB865}" srcOrd="0" destOrd="0" presId="urn:microsoft.com/office/officeart/2005/8/layout/hierarchy1"/>
    <dgm:cxn modelId="{23FAC8E7-C1D6-4E31-B86D-86D8F1F585E3}" type="presParOf" srcId="{F9E16B4E-B16D-45B1-9CA1-037B45F77F22}" destId="{3F7F1827-0F85-4798-9254-F31AB14BBBD8}" srcOrd="1" destOrd="0" presId="urn:microsoft.com/office/officeart/2005/8/layout/hierarchy1"/>
    <dgm:cxn modelId="{400A2E2F-9887-45A1-8F88-8FB3BF1164F3}" type="presParOf" srcId="{0037E7C0-BD25-4682-BD3A-685F7E807129}" destId="{B66971FD-97F8-4796-965D-37AE60D6CCCA}" srcOrd="1" destOrd="0" presId="urn:microsoft.com/office/officeart/2005/8/layout/hierarchy1"/>
    <dgm:cxn modelId="{792B50B0-3C6C-4091-9850-9249728D7ACB}" type="presParOf" srcId="{03D42082-AC37-4B9C-8090-537F491D0D9B}" destId="{E64E1183-67A7-49C2-B9ED-0ECED8AE5BC7}" srcOrd="2" destOrd="0" presId="urn:microsoft.com/office/officeart/2005/8/layout/hierarchy1"/>
    <dgm:cxn modelId="{3E1EFD4A-A986-4241-871B-1249445041D3}" type="presParOf" srcId="{03D42082-AC37-4B9C-8090-537F491D0D9B}" destId="{8A57C2AB-1957-45F3-8F76-B712D0BDA0B2}" srcOrd="3" destOrd="0" presId="urn:microsoft.com/office/officeart/2005/8/layout/hierarchy1"/>
    <dgm:cxn modelId="{B1F7D29D-89BD-4F8F-BD07-78BD63324149}" type="presParOf" srcId="{8A57C2AB-1957-45F3-8F76-B712D0BDA0B2}" destId="{6118DA31-A8A7-4FD6-B004-B4EE321D8BF9}" srcOrd="0" destOrd="0" presId="urn:microsoft.com/office/officeart/2005/8/layout/hierarchy1"/>
    <dgm:cxn modelId="{DB79D20B-036C-4DAE-A6B1-DE678FF929F0}" type="presParOf" srcId="{6118DA31-A8A7-4FD6-B004-B4EE321D8BF9}" destId="{49EB166E-56ED-4F68-B93C-05A91E3652C8}" srcOrd="0" destOrd="0" presId="urn:microsoft.com/office/officeart/2005/8/layout/hierarchy1"/>
    <dgm:cxn modelId="{034C5B32-0A67-4595-8B43-2ADDE7A050E3}" type="presParOf" srcId="{6118DA31-A8A7-4FD6-B004-B4EE321D8BF9}" destId="{DB9EE55A-CCEF-4009-87E7-14BF01A8A23F}" srcOrd="1" destOrd="0" presId="urn:microsoft.com/office/officeart/2005/8/layout/hierarchy1"/>
    <dgm:cxn modelId="{BCE2F313-A43E-40E3-B709-52D5C379255B}" type="presParOf" srcId="{8A57C2AB-1957-45F3-8F76-B712D0BDA0B2}" destId="{C8525172-E70A-4527-8A8E-DC9A5AFE908A}" srcOrd="1" destOrd="0" presId="urn:microsoft.com/office/officeart/2005/8/layout/hierarchy1"/>
    <dgm:cxn modelId="{161749D3-7322-4DFB-866F-7AEE804C8041}" type="presParOf" srcId="{C8525172-E70A-4527-8A8E-DC9A5AFE908A}" destId="{BD52C818-DB46-4D06-89EE-590BB1A69278}" srcOrd="0" destOrd="0" presId="urn:microsoft.com/office/officeart/2005/8/layout/hierarchy1"/>
    <dgm:cxn modelId="{7FA957FF-7CA7-4E30-841D-F12D78B19364}" type="presParOf" srcId="{C8525172-E70A-4527-8A8E-DC9A5AFE908A}" destId="{9D545A09-6957-498B-BC65-25F448A785D2}" srcOrd="1" destOrd="0" presId="urn:microsoft.com/office/officeart/2005/8/layout/hierarchy1"/>
    <dgm:cxn modelId="{A42BF379-3EDB-4DA5-A3A9-A8A6B92F0225}" type="presParOf" srcId="{9D545A09-6957-498B-BC65-25F448A785D2}" destId="{F11ADD99-C3CE-475C-8760-463A88193806}" srcOrd="0" destOrd="0" presId="urn:microsoft.com/office/officeart/2005/8/layout/hierarchy1"/>
    <dgm:cxn modelId="{84CABBD9-53AD-4AC3-8BBC-4972F285D7B7}" type="presParOf" srcId="{F11ADD99-C3CE-475C-8760-463A88193806}" destId="{5A4FA5F9-EE8A-413A-AC55-B93E8F02BC71}" srcOrd="0" destOrd="0" presId="urn:microsoft.com/office/officeart/2005/8/layout/hierarchy1"/>
    <dgm:cxn modelId="{70645468-204C-4E73-B7F5-48DC6779C1BB}" type="presParOf" srcId="{F11ADD99-C3CE-475C-8760-463A88193806}" destId="{4C6CA33E-AC36-4E76-A5F8-1562694DB4CE}" srcOrd="1" destOrd="0" presId="urn:microsoft.com/office/officeart/2005/8/layout/hierarchy1"/>
    <dgm:cxn modelId="{E357C11F-EE51-4E75-8377-1356A88FC7B4}" type="presParOf" srcId="{9D545A09-6957-498B-BC65-25F448A785D2}" destId="{294BDE29-7278-4876-B739-01F52C11881B}" srcOrd="1" destOrd="0" presId="urn:microsoft.com/office/officeart/2005/8/layout/hierarchy1"/>
    <dgm:cxn modelId="{9D264D57-A0F5-49BD-87E0-B7C7CC5AE07F}" type="presParOf" srcId="{C8525172-E70A-4527-8A8E-DC9A5AFE908A}" destId="{5BF2EB06-B80B-4314-A23E-E3A50D19B031}" srcOrd="2" destOrd="0" presId="urn:microsoft.com/office/officeart/2005/8/layout/hierarchy1"/>
    <dgm:cxn modelId="{F2B0E5A3-2B90-4B37-947A-5EF1890A8688}" type="presParOf" srcId="{C8525172-E70A-4527-8A8E-DC9A5AFE908A}" destId="{8C901CCF-E298-424F-A9BA-1DF2722963C5}" srcOrd="3" destOrd="0" presId="urn:microsoft.com/office/officeart/2005/8/layout/hierarchy1"/>
    <dgm:cxn modelId="{925267AE-4274-42F0-92ED-3E441002219D}" type="presParOf" srcId="{8C901CCF-E298-424F-A9BA-1DF2722963C5}" destId="{8B291A1F-A7CE-4C72-BB41-BDA688C708AD}" srcOrd="0" destOrd="0" presId="urn:microsoft.com/office/officeart/2005/8/layout/hierarchy1"/>
    <dgm:cxn modelId="{6D2B850E-2FFC-456D-AAB7-36414D98946E}" type="presParOf" srcId="{8B291A1F-A7CE-4C72-BB41-BDA688C708AD}" destId="{4334A495-0145-432B-A0A2-F7F7AC022BCE}" srcOrd="0" destOrd="0" presId="urn:microsoft.com/office/officeart/2005/8/layout/hierarchy1"/>
    <dgm:cxn modelId="{B5427446-F1DE-4039-9D9C-27DE7052BB4A}" type="presParOf" srcId="{8B291A1F-A7CE-4C72-BB41-BDA688C708AD}" destId="{36FB9FA7-29BD-4619-BF66-DB2EA29FD146}" srcOrd="1" destOrd="0" presId="urn:microsoft.com/office/officeart/2005/8/layout/hierarchy1"/>
    <dgm:cxn modelId="{69FE993B-772A-4E27-8F28-77CD59EE5975}" type="presParOf" srcId="{8C901CCF-E298-424F-A9BA-1DF2722963C5}" destId="{5B9EC0C2-8806-409C-8494-80439048B4F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8F9A3D-8824-4A7D-B56A-8AABBD0D344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F5B84E-F20B-49D3-B84A-E6EDAAAA10C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i="1" dirty="0" smtClean="0">
              <a:latin typeface="Candara" pitchFamily="34" charset="0"/>
            </a:rPr>
            <a:t>Родительский контроль на ПК</a:t>
          </a:r>
        </a:p>
        <a:p>
          <a:pPr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dirty="0"/>
        </a:p>
      </dgm:t>
    </dgm:pt>
    <dgm:pt modelId="{81D7C987-2BC8-42D1-944D-EF17E8BAFB04}" type="parTrans" cxnId="{6C931CB6-26E2-48C2-B6E2-6D66645B4AAE}">
      <dgm:prSet/>
      <dgm:spPr/>
      <dgm:t>
        <a:bodyPr/>
        <a:lstStyle/>
        <a:p>
          <a:endParaRPr lang="ru-RU"/>
        </a:p>
      </dgm:t>
    </dgm:pt>
    <dgm:pt modelId="{34A2694F-861C-4148-8A4B-0F14184489D5}" type="sibTrans" cxnId="{6C931CB6-26E2-48C2-B6E2-6D66645B4AAE}">
      <dgm:prSet/>
      <dgm:spPr/>
      <dgm:t>
        <a:bodyPr/>
        <a:lstStyle/>
        <a:p>
          <a:endParaRPr lang="ru-RU"/>
        </a:p>
      </dgm:t>
    </dgm:pt>
    <dgm:pt modelId="{66098F97-2F61-44E7-9C4A-8F5EB0396784}">
      <dgm:prSet phldrT="[Текст]" custT="1"/>
      <dgm:spPr/>
      <dgm:t>
        <a:bodyPr/>
        <a:lstStyle/>
        <a:p>
          <a:r>
            <a:rPr lang="ru-RU" sz="2400" dirty="0" smtClean="0">
              <a:latin typeface="Candara" pitchFamily="34" charset="0"/>
            </a:rPr>
            <a:t>Базовые средства</a:t>
          </a:r>
          <a:endParaRPr lang="ru-RU" sz="2400" dirty="0">
            <a:latin typeface="Candara" pitchFamily="34" charset="0"/>
          </a:endParaRPr>
        </a:p>
      </dgm:t>
    </dgm:pt>
    <dgm:pt modelId="{EE2D9097-B801-470C-9A00-04AD386ECF27}" type="parTrans" cxnId="{0D276972-077E-47F7-A4DB-02194092303D}">
      <dgm:prSet/>
      <dgm:spPr/>
      <dgm:t>
        <a:bodyPr/>
        <a:lstStyle/>
        <a:p>
          <a:endParaRPr lang="ru-RU"/>
        </a:p>
      </dgm:t>
    </dgm:pt>
    <dgm:pt modelId="{ED76C65D-89F7-4393-9103-162027D04EC1}" type="sibTrans" cxnId="{0D276972-077E-47F7-A4DB-02194092303D}">
      <dgm:prSet/>
      <dgm:spPr/>
      <dgm:t>
        <a:bodyPr/>
        <a:lstStyle/>
        <a:p>
          <a:endParaRPr lang="ru-RU"/>
        </a:p>
      </dgm:t>
    </dgm:pt>
    <dgm:pt modelId="{B9637C7E-4933-43B1-A2F3-23D4DDF26E96}">
      <dgm:prSet phldrT="[Текст]"/>
      <dgm:spPr/>
      <dgm:t>
        <a:bodyPr/>
        <a:lstStyle/>
        <a:p>
          <a:r>
            <a:rPr lang="ru-RU" dirty="0" smtClean="0"/>
            <a:t>Поисковые системы</a:t>
          </a:r>
          <a:endParaRPr lang="ru-RU" dirty="0"/>
        </a:p>
      </dgm:t>
    </dgm:pt>
    <dgm:pt modelId="{F5C4A5CE-E959-489B-871F-07022F51F563}" type="parTrans" cxnId="{CB63ECCB-0499-481E-9574-0AB5EC7A50B6}">
      <dgm:prSet/>
      <dgm:spPr/>
      <dgm:t>
        <a:bodyPr/>
        <a:lstStyle/>
        <a:p>
          <a:endParaRPr lang="ru-RU"/>
        </a:p>
      </dgm:t>
    </dgm:pt>
    <dgm:pt modelId="{E180DA40-A7D1-4902-B7F7-8CF139121667}" type="sibTrans" cxnId="{CB63ECCB-0499-481E-9574-0AB5EC7A50B6}">
      <dgm:prSet/>
      <dgm:spPr/>
      <dgm:t>
        <a:bodyPr/>
        <a:lstStyle/>
        <a:p>
          <a:endParaRPr lang="ru-RU"/>
        </a:p>
      </dgm:t>
    </dgm:pt>
    <dgm:pt modelId="{AE3F9532-57D1-47E6-A87C-1F8A35A25039}">
      <dgm:prSet phldrT="[Текст]"/>
      <dgm:spPr/>
      <dgm:t>
        <a:bodyPr/>
        <a:lstStyle/>
        <a:p>
          <a:r>
            <a:rPr lang="ru-RU" dirty="0" smtClean="0"/>
            <a:t>Возможности социальных сетей</a:t>
          </a:r>
          <a:endParaRPr lang="ru-RU" dirty="0"/>
        </a:p>
      </dgm:t>
    </dgm:pt>
    <dgm:pt modelId="{1B925DB6-6542-4E9C-A018-18E7BD471862}" type="parTrans" cxnId="{76CDEC92-1760-4D73-AC8B-2181812683D5}">
      <dgm:prSet/>
      <dgm:spPr/>
      <dgm:t>
        <a:bodyPr/>
        <a:lstStyle/>
        <a:p>
          <a:endParaRPr lang="ru-RU"/>
        </a:p>
      </dgm:t>
    </dgm:pt>
    <dgm:pt modelId="{C165F536-A9BB-4B17-908B-98487128BB41}" type="sibTrans" cxnId="{76CDEC92-1760-4D73-AC8B-2181812683D5}">
      <dgm:prSet/>
      <dgm:spPr/>
      <dgm:t>
        <a:bodyPr/>
        <a:lstStyle/>
        <a:p>
          <a:endParaRPr lang="ru-RU"/>
        </a:p>
      </dgm:t>
    </dgm:pt>
    <dgm:pt modelId="{E362573F-30EB-4D43-B63E-A49D53CA0313}">
      <dgm:prSet phldrT="[Текст]" custT="1"/>
      <dgm:spPr/>
      <dgm:t>
        <a:bodyPr/>
        <a:lstStyle/>
        <a:p>
          <a:r>
            <a:rPr lang="ru-RU" sz="2400" dirty="0" smtClean="0">
              <a:latin typeface="Candara" pitchFamily="34" charset="0"/>
            </a:rPr>
            <a:t>Расширенные средства</a:t>
          </a:r>
          <a:endParaRPr lang="ru-RU" sz="2400" dirty="0">
            <a:latin typeface="Candara" pitchFamily="34" charset="0"/>
          </a:endParaRPr>
        </a:p>
      </dgm:t>
    </dgm:pt>
    <dgm:pt modelId="{2B5B22DF-BDB6-4EE5-889A-48E58CCFA6AC}" type="parTrans" cxnId="{3F54FE3D-1E9B-45F1-B98B-774B545BBDA6}">
      <dgm:prSet/>
      <dgm:spPr/>
      <dgm:t>
        <a:bodyPr/>
        <a:lstStyle/>
        <a:p>
          <a:endParaRPr lang="ru-RU"/>
        </a:p>
      </dgm:t>
    </dgm:pt>
    <dgm:pt modelId="{2F84AE76-0AEE-4E78-971D-1F821F77B96D}" type="sibTrans" cxnId="{3F54FE3D-1E9B-45F1-B98B-774B545BBDA6}">
      <dgm:prSet/>
      <dgm:spPr/>
      <dgm:t>
        <a:bodyPr/>
        <a:lstStyle/>
        <a:p>
          <a:endParaRPr lang="ru-RU"/>
        </a:p>
      </dgm:t>
    </dgm:pt>
    <dgm:pt modelId="{E32861F9-9BE8-43C6-A532-A5EF25A1D726}">
      <dgm:prSet phldrT="[Текст]"/>
      <dgm:spPr/>
      <dgm:t>
        <a:bodyPr/>
        <a:lstStyle/>
        <a:p>
          <a:r>
            <a:rPr lang="ru-RU" dirty="0" smtClean="0"/>
            <a:t>Фильтрация контента на роутере</a:t>
          </a:r>
          <a:endParaRPr lang="ru-RU" dirty="0"/>
        </a:p>
      </dgm:t>
    </dgm:pt>
    <dgm:pt modelId="{A9082029-C044-45F0-ADFE-86E77A6AA97C}" type="parTrans" cxnId="{12422E6F-4757-473F-B4E9-35722640B832}">
      <dgm:prSet/>
      <dgm:spPr/>
      <dgm:t>
        <a:bodyPr/>
        <a:lstStyle/>
        <a:p>
          <a:endParaRPr lang="ru-RU"/>
        </a:p>
      </dgm:t>
    </dgm:pt>
    <dgm:pt modelId="{8B07ED90-C588-4950-A5AA-33ABB195A218}" type="sibTrans" cxnId="{12422E6F-4757-473F-B4E9-35722640B832}">
      <dgm:prSet/>
      <dgm:spPr/>
      <dgm:t>
        <a:bodyPr/>
        <a:lstStyle/>
        <a:p>
          <a:endParaRPr lang="ru-RU"/>
        </a:p>
      </dgm:t>
    </dgm:pt>
    <dgm:pt modelId="{780A0C4D-754D-40E9-B19B-A524A30615B5}">
      <dgm:prSet phldrT="[Текст]"/>
      <dgm:spPr/>
      <dgm:t>
        <a:bodyPr/>
        <a:lstStyle/>
        <a:p>
          <a:r>
            <a:rPr lang="ru-RU" dirty="0" smtClean="0"/>
            <a:t>Специальные программные комплексы</a:t>
          </a:r>
          <a:endParaRPr lang="ru-RU" dirty="0"/>
        </a:p>
      </dgm:t>
    </dgm:pt>
    <dgm:pt modelId="{A7BFAD7A-D9F2-4680-8D18-74E7F2FF2491}" type="parTrans" cxnId="{76CF9AE7-B49B-465E-94BF-738030ABB278}">
      <dgm:prSet/>
      <dgm:spPr/>
      <dgm:t>
        <a:bodyPr/>
        <a:lstStyle/>
        <a:p>
          <a:endParaRPr lang="ru-RU"/>
        </a:p>
      </dgm:t>
    </dgm:pt>
    <dgm:pt modelId="{B67F8958-BDAD-4134-BE84-769114B6EFF3}" type="sibTrans" cxnId="{76CF9AE7-B49B-465E-94BF-738030ABB278}">
      <dgm:prSet/>
      <dgm:spPr/>
      <dgm:t>
        <a:bodyPr/>
        <a:lstStyle/>
        <a:p>
          <a:endParaRPr lang="ru-RU"/>
        </a:p>
      </dgm:t>
    </dgm:pt>
    <dgm:pt modelId="{E4345D39-824F-4036-B03A-A5D77FEB1EC4}" type="pres">
      <dgm:prSet presAssocID="{6C8F9A3D-8824-4A7D-B56A-8AABBD0D344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A0E4E2D-84D7-45F1-90C6-758ED241B0C9}" type="pres">
      <dgm:prSet presAssocID="{20F5B84E-F20B-49D3-B84A-E6EDAAAA10C4}" presName="hierRoot1" presStyleCnt="0"/>
      <dgm:spPr/>
    </dgm:pt>
    <dgm:pt modelId="{BCE6BFE7-A0B5-4BF9-A1D6-274A18217568}" type="pres">
      <dgm:prSet presAssocID="{20F5B84E-F20B-49D3-B84A-E6EDAAAA10C4}" presName="composite" presStyleCnt="0"/>
      <dgm:spPr/>
    </dgm:pt>
    <dgm:pt modelId="{D639DE1F-743C-48B4-96DA-BE1C763F77F5}" type="pres">
      <dgm:prSet presAssocID="{20F5B84E-F20B-49D3-B84A-E6EDAAAA10C4}" presName="background" presStyleLbl="node0" presStyleIdx="0" presStyleCnt="1"/>
      <dgm:spPr/>
    </dgm:pt>
    <dgm:pt modelId="{FBCAC829-C510-46BE-BAC6-469EE549ADC1}" type="pres">
      <dgm:prSet presAssocID="{20F5B84E-F20B-49D3-B84A-E6EDAAAA10C4}" presName="text" presStyleLbl="fgAcc0" presStyleIdx="0" presStyleCnt="1" custScaleX="173635" custScaleY="152233">
        <dgm:presLayoutVars>
          <dgm:chPref val="3"/>
        </dgm:presLayoutVars>
      </dgm:prSet>
      <dgm:spPr/>
    </dgm:pt>
    <dgm:pt modelId="{03D42082-AC37-4B9C-8090-537F491D0D9B}" type="pres">
      <dgm:prSet presAssocID="{20F5B84E-F20B-49D3-B84A-E6EDAAAA10C4}" presName="hierChild2" presStyleCnt="0"/>
      <dgm:spPr/>
    </dgm:pt>
    <dgm:pt modelId="{99027CF8-09E6-4B18-A211-E5B7E9D3783C}" type="pres">
      <dgm:prSet presAssocID="{EE2D9097-B801-470C-9A00-04AD386ECF27}" presName="Name10" presStyleLbl="parChTrans1D2" presStyleIdx="0" presStyleCnt="2"/>
      <dgm:spPr/>
    </dgm:pt>
    <dgm:pt modelId="{BA8D7948-1A4C-4BE4-AFF6-EE44487FB4DE}" type="pres">
      <dgm:prSet presAssocID="{66098F97-2F61-44E7-9C4A-8F5EB0396784}" presName="hierRoot2" presStyleCnt="0"/>
      <dgm:spPr/>
    </dgm:pt>
    <dgm:pt modelId="{22FCAE8F-A74E-47F9-B174-6C24F1EB2313}" type="pres">
      <dgm:prSet presAssocID="{66098F97-2F61-44E7-9C4A-8F5EB0396784}" presName="composite2" presStyleCnt="0"/>
      <dgm:spPr/>
    </dgm:pt>
    <dgm:pt modelId="{A5CC0566-BE24-4027-B4A6-DF16BAC5219F}" type="pres">
      <dgm:prSet presAssocID="{66098F97-2F61-44E7-9C4A-8F5EB0396784}" presName="background2" presStyleLbl="node2" presStyleIdx="0" presStyleCnt="2"/>
      <dgm:spPr/>
    </dgm:pt>
    <dgm:pt modelId="{0B2E3246-D3DC-4AEC-98E1-89DD33F765A1}" type="pres">
      <dgm:prSet presAssocID="{66098F97-2F61-44E7-9C4A-8F5EB0396784}" presName="text2" presStyleLbl="fgAcc2" presStyleIdx="0" presStyleCnt="2" custScaleX="185476">
        <dgm:presLayoutVars>
          <dgm:chPref val="3"/>
        </dgm:presLayoutVars>
      </dgm:prSet>
      <dgm:spPr/>
    </dgm:pt>
    <dgm:pt modelId="{675ABA6A-6F1F-4584-898B-B18BEDB675DD}" type="pres">
      <dgm:prSet presAssocID="{66098F97-2F61-44E7-9C4A-8F5EB0396784}" presName="hierChild3" presStyleCnt="0"/>
      <dgm:spPr/>
    </dgm:pt>
    <dgm:pt modelId="{3FF6021B-F5BB-4223-89BE-D4ABCFBC9E9C}" type="pres">
      <dgm:prSet presAssocID="{F5C4A5CE-E959-489B-871F-07022F51F563}" presName="Name17" presStyleLbl="parChTrans1D3" presStyleIdx="0" presStyleCnt="4"/>
      <dgm:spPr/>
    </dgm:pt>
    <dgm:pt modelId="{43474D1B-0FAC-48ED-BA5D-F0F4363CAE6E}" type="pres">
      <dgm:prSet presAssocID="{B9637C7E-4933-43B1-A2F3-23D4DDF26E96}" presName="hierRoot3" presStyleCnt="0"/>
      <dgm:spPr/>
    </dgm:pt>
    <dgm:pt modelId="{EA54EA2F-7BD0-435F-8481-ECB274A138D2}" type="pres">
      <dgm:prSet presAssocID="{B9637C7E-4933-43B1-A2F3-23D4DDF26E96}" presName="composite3" presStyleCnt="0"/>
      <dgm:spPr/>
    </dgm:pt>
    <dgm:pt modelId="{7F43FFB0-B8C0-483A-BEA0-2F1DA6AABE48}" type="pres">
      <dgm:prSet presAssocID="{B9637C7E-4933-43B1-A2F3-23D4DDF26E96}" presName="background3" presStyleLbl="node3" presStyleIdx="0" presStyleCnt="4"/>
      <dgm:spPr/>
    </dgm:pt>
    <dgm:pt modelId="{60F170F9-8EFA-454B-B543-04B96E5A9FBE}" type="pres">
      <dgm:prSet presAssocID="{B9637C7E-4933-43B1-A2F3-23D4DDF26E96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9CFBAC-D7E5-4F42-9DAB-7BD77788103A}" type="pres">
      <dgm:prSet presAssocID="{B9637C7E-4933-43B1-A2F3-23D4DDF26E96}" presName="hierChild4" presStyleCnt="0"/>
      <dgm:spPr/>
    </dgm:pt>
    <dgm:pt modelId="{3BBC8E14-285F-4698-A7EC-53CFA2E179A1}" type="pres">
      <dgm:prSet presAssocID="{1B925DB6-6542-4E9C-A018-18E7BD471862}" presName="Name17" presStyleLbl="parChTrans1D3" presStyleIdx="1" presStyleCnt="4"/>
      <dgm:spPr/>
    </dgm:pt>
    <dgm:pt modelId="{0037E7C0-BD25-4682-BD3A-685F7E807129}" type="pres">
      <dgm:prSet presAssocID="{AE3F9532-57D1-47E6-A87C-1F8A35A25039}" presName="hierRoot3" presStyleCnt="0"/>
      <dgm:spPr/>
    </dgm:pt>
    <dgm:pt modelId="{F9E16B4E-B16D-45B1-9CA1-037B45F77F22}" type="pres">
      <dgm:prSet presAssocID="{AE3F9532-57D1-47E6-A87C-1F8A35A25039}" presName="composite3" presStyleCnt="0"/>
      <dgm:spPr/>
    </dgm:pt>
    <dgm:pt modelId="{C221F48D-079B-4F30-97BB-4932308FB865}" type="pres">
      <dgm:prSet presAssocID="{AE3F9532-57D1-47E6-A87C-1F8A35A25039}" presName="background3" presStyleLbl="node3" presStyleIdx="1" presStyleCnt="4"/>
      <dgm:spPr/>
    </dgm:pt>
    <dgm:pt modelId="{3F7F1827-0F85-4798-9254-F31AB14BBBD8}" type="pres">
      <dgm:prSet presAssocID="{AE3F9532-57D1-47E6-A87C-1F8A35A25039}" presName="text3" presStyleLbl="fgAcc3" presStyleIdx="1" presStyleCnt="4">
        <dgm:presLayoutVars>
          <dgm:chPref val="3"/>
        </dgm:presLayoutVars>
      </dgm:prSet>
      <dgm:spPr/>
    </dgm:pt>
    <dgm:pt modelId="{B66971FD-97F8-4796-965D-37AE60D6CCCA}" type="pres">
      <dgm:prSet presAssocID="{AE3F9532-57D1-47E6-A87C-1F8A35A25039}" presName="hierChild4" presStyleCnt="0"/>
      <dgm:spPr/>
    </dgm:pt>
    <dgm:pt modelId="{E64E1183-67A7-49C2-B9ED-0ECED8AE5BC7}" type="pres">
      <dgm:prSet presAssocID="{2B5B22DF-BDB6-4EE5-889A-48E58CCFA6AC}" presName="Name10" presStyleLbl="parChTrans1D2" presStyleIdx="1" presStyleCnt="2"/>
      <dgm:spPr/>
    </dgm:pt>
    <dgm:pt modelId="{8A57C2AB-1957-45F3-8F76-B712D0BDA0B2}" type="pres">
      <dgm:prSet presAssocID="{E362573F-30EB-4D43-B63E-A49D53CA0313}" presName="hierRoot2" presStyleCnt="0"/>
      <dgm:spPr/>
    </dgm:pt>
    <dgm:pt modelId="{6118DA31-A8A7-4FD6-B004-B4EE321D8BF9}" type="pres">
      <dgm:prSet presAssocID="{E362573F-30EB-4D43-B63E-A49D53CA0313}" presName="composite2" presStyleCnt="0"/>
      <dgm:spPr/>
    </dgm:pt>
    <dgm:pt modelId="{49EB166E-56ED-4F68-B93C-05A91E3652C8}" type="pres">
      <dgm:prSet presAssocID="{E362573F-30EB-4D43-B63E-A49D53CA0313}" presName="background2" presStyleLbl="node2" presStyleIdx="1" presStyleCnt="2"/>
      <dgm:spPr/>
    </dgm:pt>
    <dgm:pt modelId="{DB9EE55A-CCEF-4009-87E7-14BF01A8A23F}" type="pres">
      <dgm:prSet presAssocID="{E362573F-30EB-4D43-B63E-A49D53CA0313}" presName="text2" presStyleLbl="fgAcc2" presStyleIdx="1" presStyleCnt="2" custScaleX="216838">
        <dgm:presLayoutVars>
          <dgm:chPref val="3"/>
        </dgm:presLayoutVars>
      </dgm:prSet>
      <dgm:spPr/>
    </dgm:pt>
    <dgm:pt modelId="{C8525172-E70A-4527-8A8E-DC9A5AFE908A}" type="pres">
      <dgm:prSet presAssocID="{E362573F-30EB-4D43-B63E-A49D53CA0313}" presName="hierChild3" presStyleCnt="0"/>
      <dgm:spPr/>
    </dgm:pt>
    <dgm:pt modelId="{BD52C818-DB46-4D06-89EE-590BB1A69278}" type="pres">
      <dgm:prSet presAssocID="{A9082029-C044-45F0-ADFE-86E77A6AA97C}" presName="Name17" presStyleLbl="parChTrans1D3" presStyleIdx="2" presStyleCnt="4"/>
      <dgm:spPr/>
    </dgm:pt>
    <dgm:pt modelId="{9D545A09-6957-498B-BC65-25F448A785D2}" type="pres">
      <dgm:prSet presAssocID="{E32861F9-9BE8-43C6-A532-A5EF25A1D726}" presName="hierRoot3" presStyleCnt="0"/>
      <dgm:spPr/>
    </dgm:pt>
    <dgm:pt modelId="{F11ADD99-C3CE-475C-8760-463A88193806}" type="pres">
      <dgm:prSet presAssocID="{E32861F9-9BE8-43C6-A532-A5EF25A1D726}" presName="composite3" presStyleCnt="0"/>
      <dgm:spPr/>
    </dgm:pt>
    <dgm:pt modelId="{5A4FA5F9-EE8A-413A-AC55-B93E8F02BC71}" type="pres">
      <dgm:prSet presAssocID="{E32861F9-9BE8-43C6-A532-A5EF25A1D726}" presName="background3" presStyleLbl="node3" presStyleIdx="2" presStyleCnt="4"/>
      <dgm:spPr/>
    </dgm:pt>
    <dgm:pt modelId="{4C6CA33E-AC36-4E76-A5F8-1562694DB4CE}" type="pres">
      <dgm:prSet presAssocID="{E32861F9-9BE8-43C6-A532-A5EF25A1D726}" presName="text3" presStyleLbl="fgAcc3" presStyleIdx="2" presStyleCnt="4">
        <dgm:presLayoutVars>
          <dgm:chPref val="3"/>
        </dgm:presLayoutVars>
      </dgm:prSet>
      <dgm:spPr/>
    </dgm:pt>
    <dgm:pt modelId="{294BDE29-7278-4876-B739-01F52C11881B}" type="pres">
      <dgm:prSet presAssocID="{E32861F9-9BE8-43C6-A532-A5EF25A1D726}" presName="hierChild4" presStyleCnt="0"/>
      <dgm:spPr/>
    </dgm:pt>
    <dgm:pt modelId="{5BF2EB06-B80B-4314-A23E-E3A50D19B031}" type="pres">
      <dgm:prSet presAssocID="{A7BFAD7A-D9F2-4680-8D18-74E7F2FF2491}" presName="Name17" presStyleLbl="parChTrans1D3" presStyleIdx="3" presStyleCnt="4"/>
      <dgm:spPr/>
    </dgm:pt>
    <dgm:pt modelId="{8C901CCF-E298-424F-A9BA-1DF2722963C5}" type="pres">
      <dgm:prSet presAssocID="{780A0C4D-754D-40E9-B19B-A524A30615B5}" presName="hierRoot3" presStyleCnt="0"/>
      <dgm:spPr/>
    </dgm:pt>
    <dgm:pt modelId="{8B291A1F-A7CE-4C72-BB41-BDA688C708AD}" type="pres">
      <dgm:prSet presAssocID="{780A0C4D-754D-40E9-B19B-A524A30615B5}" presName="composite3" presStyleCnt="0"/>
      <dgm:spPr/>
    </dgm:pt>
    <dgm:pt modelId="{4334A495-0145-432B-A0A2-F7F7AC022BCE}" type="pres">
      <dgm:prSet presAssocID="{780A0C4D-754D-40E9-B19B-A524A30615B5}" presName="background3" presStyleLbl="node3" presStyleIdx="3" presStyleCnt="4"/>
      <dgm:spPr/>
    </dgm:pt>
    <dgm:pt modelId="{36FB9FA7-29BD-4619-BF66-DB2EA29FD146}" type="pres">
      <dgm:prSet presAssocID="{780A0C4D-754D-40E9-B19B-A524A30615B5}" presName="text3" presStyleLbl="fgAcc3" presStyleIdx="3" presStyleCnt="4">
        <dgm:presLayoutVars>
          <dgm:chPref val="3"/>
        </dgm:presLayoutVars>
      </dgm:prSet>
      <dgm:spPr/>
    </dgm:pt>
    <dgm:pt modelId="{5B9EC0C2-8806-409C-8494-80439048B4F8}" type="pres">
      <dgm:prSet presAssocID="{780A0C4D-754D-40E9-B19B-A524A30615B5}" presName="hierChild4" presStyleCnt="0"/>
      <dgm:spPr/>
    </dgm:pt>
  </dgm:ptLst>
  <dgm:cxnLst>
    <dgm:cxn modelId="{78A3A28C-65F7-45FF-90E2-91E6E8F4ECFC}" type="presOf" srcId="{66098F97-2F61-44E7-9C4A-8F5EB0396784}" destId="{0B2E3246-D3DC-4AEC-98E1-89DD33F765A1}" srcOrd="0" destOrd="0" presId="urn:microsoft.com/office/officeart/2005/8/layout/hierarchy1"/>
    <dgm:cxn modelId="{76CDEC92-1760-4D73-AC8B-2181812683D5}" srcId="{66098F97-2F61-44E7-9C4A-8F5EB0396784}" destId="{AE3F9532-57D1-47E6-A87C-1F8A35A25039}" srcOrd="1" destOrd="0" parTransId="{1B925DB6-6542-4E9C-A018-18E7BD471862}" sibTransId="{C165F536-A9BB-4B17-908B-98487128BB41}"/>
    <dgm:cxn modelId="{CB495DCF-6699-4DFA-AE0E-BA99897FD317}" type="presOf" srcId="{6C8F9A3D-8824-4A7D-B56A-8AABBD0D3441}" destId="{E4345D39-824F-4036-B03A-A5D77FEB1EC4}" srcOrd="0" destOrd="0" presId="urn:microsoft.com/office/officeart/2005/8/layout/hierarchy1"/>
    <dgm:cxn modelId="{B0A3F1B8-5D7D-40DF-8007-D65CCE64729D}" type="presOf" srcId="{20F5B84E-F20B-49D3-B84A-E6EDAAAA10C4}" destId="{FBCAC829-C510-46BE-BAC6-469EE549ADC1}" srcOrd="0" destOrd="0" presId="urn:microsoft.com/office/officeart/2005/8/layout/hierarchy1"/>
    <dgm:cxn modelId="{E729D2B8-8BE9-4CF6-8BBE-8069E5F6185A}" type="presOf" srcId="{780A0C4D-754D-40E9-B19B-A524A30615B5}" destId="{36FB9FA7-29BD-4619-BF66-DB2EA29FD146}" srcOrd="0" destOrd="0" presId="urn:microsoft.com/office/officeart/2005/8/layout/hierarchy1"/>
    <dgm:cxn modelId="{908D948F-BDE7-4BF7-B9E6-82CB0EC992D6}" type="presOf" srcId="{A7BFAD7A-D9F2-4680-8D18-74E7F2FF2491}" destId="{5BF2EB06-B80B-4314-A23E-E3A50D19B031}" srcOrd="0" destOrd="0" presId="urn:microsoft.com/office/officeart/2005/8/layout/hierarchy1"/>
    <dgm:cxn modelId="{B1A76023-316F-4121-8547-F4D6A0A8E606}" type="presOf" srcId="{EE2D9097-B801-470C-9A00-04AD386ECF27}" destId="{99027CF8-09E6-4B18-A211-E5B7E9D3783C}" srcOrd="0" destOrd="0" presId="urn:microsoft.com/office/officeart/2005/8/layout/hierarchy1"/>
    <dgm:cxn modelId="{3F476BD7-5051-444C-AFBF-E5A4E678BC25}" type="presOf" srcId="{F5C4A5CE-E959-489B-871F-07022F51F563}" destId="{3FF6021B-F5BB-4223-89BE-D4ABCFBC9E9C}" srcOrd="0" destOrd="0" presId="urn:microsoft.com/office/officeart/2005/8/layout/hierarchy1"/>
    <dgm:cxn modelId="{F2440D84-AC05-4ED8-AF97-5FD134AF6430}" type="presOf" srcId="{AE3F9532-57D1-47E6-A87C-1F8A35A25039}" destId="{3F7F1827-0F85-4798-9254-F31AB14BBBD8}" srcOrd="0" destOrd="0" presId="urn:microsoft.com/office/officeart/2005/8/layout/hierarchy1"/>
    <dgm:cxn modelId="{0D276972-077E-47F7-A4DB-02194092303D}" srcId="{20F5B84E-F20B-49D3-B84A-E6EDAAAA10C4}" destId="{66098F97-2F61-44E7-9C4A-8F5EB0396784}" srcOrd="0" destOrd="0" parTransId="{EE2D9097-B801-470C-9A00-04AD386ECF27}" sibTransId="{ED76C65D-89F7-4393-9103-162027D04EC1}"/>
    <dgm:cxn modelId="{7036B00F-69EE-4C6E-A3AA-140CEB6371E8}" type="presOf" srcId="{E32861F9-9BE8-43C6-A532-A5EF25A1D726}" destId="{4C6CA33E-AC36-4E76-A5F8-1562694DB4CE}" srcOrd="0" destOrd="0" presId="urn:microsoft.com/office/officeart/2005/8/layout/hierarchy1"/>
    <dgm:cxn modelId="{5B61B71B-2DC3-446F-A2C6-DDC4D0080B3C}" type="presOf" srcId="{1B925DB6-6542-4E9C-A018-18E7BD471862}" destId="{3BBC8E14-285F-4698-A7EC-53CFA2E179A1}" srcOrd="0" destOrd="0" presId="urn:microsoft.com/office/officeart/2005/8/layout/hierarchy1"/>
    <dgm:cxn modelId="{76CF9AE7-B49B-465E-94BF-738030ABB278}" srcId="{E362573F-30EB-4D43-B63E-A49D53CA0313}" destId="{780A0C4D-754D-40E9-B19B-A524A30615B5}" srcOrd="1" destOrd="0" parTransId="{A7BFAD7A-D9F2-4680-8D18-74E7F2FF2491}" sibTransId="{B67F8958-BDAD-4134-BE84-769114B6EFF3}"/>
    <dgm:cxn modelId="{353493E0-FAAA-427F-A5D7-9FA1BAF09EA5}" type="presOf" srcId="{A9082029-C044-45F0-ADFE-86E77A6AA97C}" destId="{BD52C818-DB46-4D06-89EE-590BB1A69278}" srcOrd="0" destOrd="0" presId="urn:microsoft.com/office/officeart/2005/8/layout/hierarchy1"/>
    <dgm:cxn modelId="{2D8CC4A5-639B-4999-87FA-E7DD15D3128F}" type="presOf" srcId="{B9637C7E-4933-43B1-A2F3-23D4DDF26E96}" destId="{60F170F9-8EFA-454B-B543-04B96E5A9FBE}" srcOrd="0" destOrd="0" presId="urn:microsoft.com/office/officeart/2005/8/layout/hierarchy1"/>
    <dgm:cxn modelId="{3F54FE3D-1E9B-45F1-B98B-774B545BBDA6}" srcId="{20F5B84E-F20B-49D3-B84A-E6EDAAAA10C4}" destId="{E362573F-30EB-4D43-B63E-A49D53CA0313}" srcOrd="1" destOrd="0" parTransId="{2B5B22DF-BDB6-4EE5-889A-48E58CCFA6AC}" sibTransId="{2F84AE76-0AEE-4E78-971D-1F821F77B96D}"/>
    <dgm:cxn modelId="{CB63ECCB-0499-481E-9574-0AB5EC7A50B6}" srcId="{66098F97-2F61-44E7-9C4A-8F5EB0396784}" destId="{B9637C7E-4933-43B1-A2F3-23D4DDF26E96}" srcOrd="0" destOrd="0" parTransId="{F5C4A5CE-E959-489B-871F-07022F51F563}" sibTransId="{E180DA40-A7D1-4902-B7F7-8CF139121667}"/>
    <dgm:cxn modelId="{79191555-ADC1-4D46-A21B-490521594E6E}" type="presOf" srcId="{2B5B22DF-BDB6-4EE5-889A-48E58CCFA6AC}" destId="{E64E1183-67A7-49C2-B9ED-0ECED8AE5BC7}" srcOrd="0" destOrd="0" presId="urn:microsoft.com/office/officeart/2005/8/layout/hierarchy1"/>
    <dgm:cxn modelId="{12422E6F-4757-473F-B4E9-35722640B832}" srcId="{E362573F-30EB-4D43-B63E-A49D53CA0313}" destId="{E32861F9-9BE8-43C6-A532-A5EF25A1D726}" srcOrd="0" destOrd="0" parTransId="{A9082029-C044-45F0-ADFE-86E77A6AA97C}" sibTransId="{8B07ED90-C588-4950-A5AA-33ABB195A218}"/>
    <dgm:cxn modelId="{6C931CB6-26E2-48C2-B6E2-6D66645B4AAE}" srcId="{6C8F9A3D-8824-4A7D-B56A-8AABBD0D3441}" destId="{20F5B84E-F20B-49D3-B84A-E6EDAAAA10C4}" srcOrd="0" destOrd="0" parTransId="{81D7C987-2BC8-42D1-944D-EF17E8BAFB04}" sibTransId="{34A2694F-861C-4148-8A4B-0F14184489D5}"/>
    <dgm:cxn modelId="{B4CEB18F-6B77-4D04-9E41-4D2D0E20A230}" type="presOf" srcId="{E362573F-30EB-4D43-B63E-A49D53CA0313}" destId="{DB9EE55A-CCEF-4009-87E7-14BF01A8A23F}" srcOrd="0" destOrd="0" presId="urn:microsoft.com/office/officeart/2005/8/layout/hierarchy1"/>
    <dgm:cxn modelId="{DA109634-C4A5-4AAE-8B6E-1A4DED4E38A6}" type="presParOf" srcId="{E4345D39-824F-4036-B03A-A5D77FEB1EC4}" destId="{AA0E4E2D-84D7-45F1-90C6-758ED241B0C9}" srcOrd="0" destOrd="0" presId="urn:microsoft.com/office/officeart/2005/8/layout/hierarchy1"/>
    <dgm:cxn modelId="{2A8FF089-6613-4C2F-B8B2-2158038A6036}" type="presParOf" srcId="{AA0E4E2D-84D7-45F1-90C6-758ED241B0C9}" destId="{BCE6BFE7-A0B5-4BF9-A1D6-274A18217568}" srcOrd="0" destOrd="0" presId="urn:microsoft.com/office/officeart/2005/8/layout/hierarchy1"/>
    <dgm:cxn modelId="{1381E504-5EB0-4CE1-BF08-CEB7EB00D16F}" type="presParOf" srcId="{BCE6BFE7-A0B5-4BF9-A1D6-274A18217568}" destId="{D639DE1F-743C-48B4-96DA-BE1C763F77F5}" srcOrd="0" destOrd="0" presId="urn:microsoft.com/office/officeart/2005/8/layout/hierarchy1"/>
    <dgm:cxn modelId="{0E86C63B-E3CC-4BD1-964D-23751B9993B3}" type="presParOf" srcId="{BCE6BFE7-A0B5-4BF9-A1D6-274A18217568}" destId="{FBCAC829-C510-46BE-BAC6-469EE549ADC1}" srcOrd="1" destOrd="0" presId="urn:microsoft.com/office/officeart/2005/8/layout/hierarchy1"/>
    <dgm:cxn modelId="{D564007F-CF44-4652-A072-C4992C121884}" type="presParOf" srcId="{AA0E4E2D-84D7-45F1-90C6-758ED241B0C9}" destId="{03D42082-AC37-4B9C-8090-537F491D0D9B}" srcOrd="1" destOrd="0" presId="urn:microsoft.com/office/officeart/2005/8/layout/hierarchy1"/>
    <dgm:cxn modelId="{160F3C2E-B200-429C-9AAD-6EC06CD09320}" type="presParOf" srcId="{03D42082-AC37-4B9C-8090-537F491D0D9B}" destId="{99027CF8-09E6-4B18-A211-E5B7E9D3783C}" srcOrd="0" destOrd="0" presId="urn:microsoft.com/office/officeart/2005/8/layout/hierarchy1"/>
    <dgm:cxn modelId="{33579595-F164-4EFD-BB71-9BE5872CDAA4}" type="presParOf" srcId="{03D42082-AC37-4B9C-8090-537F491D0D9B}" destId="{BA8D7948-1A4C-4BE4-AFF6-EE44487FB4DE}" srcOrd="1" destOrd="0" presId="urn:microsoft.com/office/officeart/2005/8/layout/hierarchy1"/>
    <dgm:cxn modelId="{E6D414C5-89EA-475E-8D11-92E68096E2B6}" type="presParOf" srcId="{BA8D7948-1A4C-4BE4-AFF6-EE44487FB4DE}" destId="{22FCAE8F-A74E-47F9-B174-6C24F1EB2313}" srcOrd="0" destOrd="0" presId="urn:microsoft.com/office/officeart/2005/8/layout/hierarchy1"/>
    <dgm:cxn modelId="{AA1CE693-B38B-44EF-8E8D-43D6AC008CA3}" type="presParOf" srcId="{22FCAE8F-A74E-47F9-B174-6C24F1EB2313}" destId="{A5CC0566-BE24-4027-B4A6-DF16BAC5219F}" srcOrd="0" destOrd="0" presId="urn:microsoft.com/office/officeart/2005/8/layout/hierarchy1"/>
    <dgm:cxn modelId="{BAE64B7A-CA55-4B3B-BC04-2B9E0D290291}" type="presParOf" srcId="{22FCAE8F-A74E-47F9-B174-6C24F1EB2313}" destId="{0B2E3246-D3DC-4AEC-98E1-89DD33F765A1}" srcOrd="1" destOrd="0" presId="urn:microsoft.com/office/officeart/2005/8/layout/hierarchy1"/>
    <dgm:cxn modelId="{19F4D6E6-ECF3-4FFA-9A95-CF7428CF9D4A}" type="presParOf" srcId="{BA8D7948-1A4C-4BE4-AFF6-EE44487FB4DE}" destId="{675ABA6A-6F1F-4584-898B-B18BEDB675DD}" srcOrd="1" destOrd="0" presId="urn:microsoft.com/office/officeart/2005/8/layout/hierarchy1"/>
    <dgm:cxn modelId="{F44414F0-6FE7-418A-8F4C-6961AEC92E19}" type="presParOf" srcId="{675ABA6A-6F1F-4584-898B-B18BEDB675DD}" destId="{3FF6021B-F5BB-4223-89BE-D4ABCFBC9E9C}" srcOrd="0" destOrd="0" presId="urn:microsoft.com/office/officeart/2005/8/layout/hierarchy1"/>
    <dgm:cxn modelId="{57B33DCA-079E-453C-9DBE-1854AA0A5C13}" type="presParOf" srcId="{675ABA6A-6F1F-4584-898B-B18BEDB675DD}" destId="{43474D1B-0FAC-48ED-BA5D-F0F4363CAE6E}" srcOrd="1" destOrd="0" presId="urn:microsoft.com/office/officeart/2005/8/layout/hierarchy1"/>
    <dgm:cxn modelId="{E2A5A73F-64E0-42CA-AE36-F67FB895F60E}" type="presParOf" srcId="{43474D1B-0FAC-48ED-BA5D-F0F4363CAE6E}" destId="{EA54EA2F-7BD0-435F-8481-ECB274A138D2}" srcOrd="0" destOrd="0" presId="urn:microsoft.com/office/officeart/2005/8/layout/hierarchy1"/>
    <dgm:cxn modelId="{EDF45622-E3E7-465A-9B0A-1B5330074888}" type="presParOf" srcId="{EA54EA2F-7BD0-435F-8481-ECB274A138D2}" destId="{7F43FFB0-B8C0-483A-BEA0-2F1DA6AABE48}" srcOrd="0" destOrd="0" presId="urn:microsoft.com/office/officeart/2005/8/layout/hierarchy1"/>
    <dgm:cxn modelId="{F6D38A41-98F1-48EF-A49F-C45E670A7640}" type="presParOf" srcId="{EA54EA2F-7BD0-435F-8481-ECB274A138D2}" destId="{60F170F9-8EFA-454B-B543-04B96E5A9FBE}" srcOrd="1" destOrd="0" presId="urn:microsoft.com/office/officeart/2005/8/layout/hierarchy1"/>
    <dgm:cxn modelId="{49202560-6F4F-449F-93E7-BAFA32AE3578}" type="presParOf" srcId="{43474D1B-0FAC-48ED-BA5D-F0F4363CAE6E}" destId="{F19CFBAC-D7E5-4F42-9DAB-7BD77788103A}" srcOrd="1" destOrd="0" presId="urn:microsoft.com/office/officeart/2005/8/layout/hierarchy1"/>
    <dgm:cxn modelId="{9860D351-84E0-4D3C-8F9E-9C899CA2076F}" type="presParOf" srcId="{675ABA6A-6F1F-4584-898B-B18BEDB675DD}" destId="{3BBC8E14-285F-4698-A7EC-53CFA2E179A1}" srcOrd="2" destOrd="0" presId="urn:microsoft.com/office/officeart/2005/8/layout/hierarchy1"/>
    <dgm:cxn modelId="{6BB9130A-700D-469A-9670-5C5C6173EC82}" type="presParOf" srcId="{675ABA6A-6F1F-4584-898B-B18BEDB675DD}" destId="{0037E7C0-BD25-4682-BD3A-685F7E807129}" srcOrd="3" destOrd="0" presId="urn:microsoft.com/office/officeart/2005/8/layout/hierarchy1"/>
    <dgm:cxn modelId="{F8E07DC1-1B7D-4F90-B77A-12ED849868FB}" type="presParOf" srcId="{0037E7C0-BD25-4682-BD3A-685F7E807129}" destId="{F9E16B4E-B16D-45B1-9CA1-037B45F77F22}" srcOrd="0" destOrd="0" presId="urn:microsoft.com/office/officeart/2005/8/layout/hierarchy1"/>
    <dgm:cxn modelId="{D9FDC640-0C08-4E31-B69D-85625D8A6BFA}" type="presParOf" srcId="{F9E16B4E-B16D-45B1-9CA1-037B45F77F22}" destId="{C221F48D-079B-4F30-97BB-4932308FB865}" srcOrd="0" destOrd="0" presId="urn:microsoft.com/office/officeart/2005/8/layout/hierarchy1"/>
    <dgm:cxn modelId="{3E8C3BB6-AD84-4475-AF8B-FA98FA03680A}" type="presParOf" srcId="{F9E16B4E-B16D-45B1-9CA1-037B45F77F22}" destId="{3F7F1827-0F85-4798-9254-F31AB14BBBD8}" srcOrd="1" destOrd="0" presId="urn:microsoft.com/office/officeart/2005/8/layout/hierarchy1"/>
    <dgm:cxn modelId="{D497F8F6-B07E-4695-9BDF-184D2DFF7FBE}" type="presParOf" srcId="{0037E7C0-BD25-4682-BD3A-685F7E807129}" destId="{B66971FD-97F8-4796-965D-37AE60D6CCCA}" srcOrd="1" destOrd="0" presId="urn:microsoft.com/office/officeart/2005/8/layout/hierarchy1"/>
    <dgm:cxn modelId="{952915F8-24ED-4791-9E3D-ED2EB6738B2E}" type="presParOf" srcId="{03D42082-AC37-4B9C-8090-537F491D0D9B}" destId="{E64E1183-67A7-49C2-B9ED-0ECED8AE5BC7}" srcOrd="2" destOrd="0" presId="urn:microsoft.com/office/officeart/2005/8/layout/hierarchy1"/>
    <dgm:cxn modelId="{98E9D56C-3885-43B7-8E72-24ABA901535A}" type="presParOf" srcId="{03D42082-AC37-4B9C-8090-537F491D0D9B}" destId="{8A57C2AB-1957-45F3-8F76-B712D0BDA0B2}" srcOrd="3" destOrd="0" presId="urn:microsoft.com/office/officeart/2005/8/layout/hierarchy1"/>
    <dgm:cxn modelId="{863290D3-266F-43F0-8CA1-202B06DCF4B9}" type="presParOf" srcId="{8A57C2AB-1957-45F3-8F76-B712D0BDA0B2}" destId="{6118DA31-A8A7-4FD6-B004-B4EE321D8BF9}" srcOrd="0" destOrd="0" presId="urn:microsoft.com/office/officeart/2005/8/layout/hierarchy1"/>
    <dgm:cxn modelId="{14B49FC0-AB4B-4522-9AF3-DD74FE4826B2}" type="presParOf" srcId="{6118DA31-A8A7-4FD6-B004-B4EE321D8BF9}" destId="{49EB166E-56ED-4F68-B93C-05A91E3652C8}" srcOrd="0" destOrd="0" presId="urn:microsoft.com/office/officeart/2005/8/layout/hierarchy1"/>
    <dgm:cxn modelId="{5CC9B80F-5748-44D2-89A3-2801D2349491}" type="presParOf" srcId="{6118DA31-A8A7-4FD6-B004-B4EE321D8BF9}" destId="{DB9EE55A-CCEF-4009-87E7-14BF01A8A23F}" srcOrd="1" destOrd="0" presId="urn:microsoft.com/office/officeart/2005/8/layout/hierarchy1"/>
    <dgm:cxn modelId="{BC92D225-23A6-4C5F-81B2-2C92A1A9899F}" type="presParOf" srcId="{8A57C2AB-1957-45F3-8F76-B712D0BDA0B2}" destId="{C8525172-E70A-4527-8A8E-DC9A5AFE908A}" srcOrd="1" destOrd="0" presId="urn:microsoft.com/office/officeart/2005/8/layout/hierarchy1"/>
    <dgm:cxn modelId="{FBADC740-7E99-44E9-AF31-789B90F91A5E}" type="presParOf" srcId="{C8525172-E70A-4527-8A8E-DC9A5AFE908A}" destId="{BD52C818-DB46-4D06-89EE-590BB1A69278}" srcOrd="0" destOrd="0" presId="urn:microsoft.com/office/officeart/2005/8/layout/hierarchy1"/>
    <dgm:cxn modelId="{7306BEF2-462F-4B68-A68B-18A9DD561DA0}" type="presParOf" srcId="{C8525172-E70A-4527-8A8E-DC9A5AFE908A}" destId="{9D545A09-6957-498B-BC65-25F448A785D2}" srcOrd="1" destOrd="0" presId="urn:microsoft.com/office/officeart/2005/8/layout/hierarchy1"/>
    <dgm:cxn modelId="{CAE6FFE4-44C0-40EC-979C-9FE9528A1BA8}" type="presParOf" srcId="{9D545A09-6957-498B-BC65-25F448A785D2}" destId="{F11ADD99-C3CE-475C-8760-463A88193806}" srcOrd="0" destOrd="0" presId="urn:microsoft.com/office/officeart/2005/8/layout/hierarchy1"/>
    <dgm:cxn modelId="{9EBCDF9E-DD26-4B56-B811-E341D39102C1}" type="presParOf" srcId="{F11ADD99-C3CE-475C-8760-463A88193806}" destId="{5A4FA5F9-EE8A-413A-AC55-B93E8F02BC71}" srcOrd="0" destOrd="0" presId="urn:microsoft.com/office/officeart/2005/8/layout/hierarchy1"/>
    <dgm:cxn modelId="{6086437E-6084-4EE5-B530-8EEE299CF38C}" type="presParOf" srcId="{F11ADD99-C3CE-475C-8760-463A88193806}" destId="{4C6CA33E-AC36-4E76-A5F8-1562694DB4CE}" srcOrd="1" destOrd="0" presId="urn:microsoft.com/office/officeart/2005/8/layout/hierarchy1"/>
    <dgm:cxn modelId="{928E4BBB-7E46-48D3-9474-828A79DE15DD}" type="presParOf" srcId="{9D545A09-6957-498B-BC65-25F448A785D2}" destId="{294BDE29-7278-4876-B739-01F52C11881B}" srcOrd="1" destOrd="0" presId="urn:microsoft.com/office/officeart/2005/8/layout/hierarchy1"/>
    <dgm:cxn modelId="{3326D8BC-B6B8-4B2F-8DC2-2743E59D05FA}" type="presParOf" srcId="{C8525172-E70A-4527-8A8E-DC9A5AFE908A}" destId="{5BF2EB06-B80B-4314-A23E-E3A50D19B031}" srcOrd="2" destOrd="0" presId="urn:microsoft.com/office/officeart/2005/8/layout/hierarchy1"/>
    <dgm:cxn modelId="{97149452-5D77-46D6-9C8C-67C1A75B6ADF}" type="presParOf" srcId="{C8525172-E70A-4527-8A8E-DC9A5AFE908A}" destId="{8C901CCF-E298-424F-A9BA-1DF2722963C5}" srcOrd="3" destOrd="0" presId="urn:microsoft.com/office/officeart/2005/8/layout/hierarchy1"/>
    <dgm:cxn modelId="{A9B073A5-E444-41FC-98F4-28B77DFFE273}" type="presParOf" srcId="{8C901CCF-E298-424F-A9BA-1DF2722963C5}" destId="{8B291A1F-A7CE-4C72-BB41-BDA688C708AD}" srcOrd="0" destOrd="0" presId="urn:microsoft.com/office/officeart/2005/8/layout/hierarchy1"/>
    <dgm:cxn modelId="{AA01B35F-F37C-424B-A5DF-7B94AFA2059C}" type="presParOf" srcId="{8B291A1F-A7CE-4C72-BB41-BDA688C708AD}" destId="{4334A495-0145-432B-A0A2-F7F7AC022BCE}" srcOrd="0" destOrd="0" presId="urn:microsoft.com/office/officeart/2005/8/layout/hierarchy1"/>
    <dgm:cxn modelId="{F6DC577E-E5E7-4E11-AC6D-091F9909D13E}" type="presParOf" srcId="{8B291A1F-A7CE-4C72-BB41-BDA688C708AD}" destId="{36FB9FA7-29BD-4619-BF66-DB2EA29FD146}" srcOrd="1" destOrd="0" presId="urn:microsoft.com/office/officeart/2005/8/layout/hierarchy1"/>
    <dgm:cxn modelId="{AC5CF266-7EBD-4671-A7FB-892E2AAD0B58}" type="presParOf" srcId="{8C901CCF-E298-424F-A9BA-1DF2722963C5}" destId="{5B9EC0C2-8806-409C-8494-80439048B4F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F97DE7-4FF5-4027-A60D-419AAA5A849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3A4204-991E-475E-8585-B0153BF3FB34}">
      <dgm:prSet phldrT="[Текст]" custT="1"/>
      <dgm:spPr/>
      <dgm:t>
        <a:bodyPr/>
        <a:lstStyle/>
        <a:p>
          <a:r>
            <a:rPr lang="ru-RU" sz="3600" dirty="0" smtClean="0">
              <a:latin typeface="Candara" pitchFamily="34" charset="0"/>
            </a:rPr>
            <a:t>Средства родительского контроля на телефоне и планшете</a:t>
          </a:r>
          <a:endParaRPr lang="ru-RU" sz="3600" dirty="0">
            <a:latin typeface="Candara" pitchFamily="34" charset="0"/>
          </a:endParaRPr>
        </a:p>
      </dgm:t>
    </dgm:pt>
    <dgm:pt modelId="{887B6ECC-98A1-4863-B5AA-6A3236378A95}" type="parTrans" cxnId="{5A6B2492-8FA4-4E2F-A191-E6E7462B64E7}">
      <dgm:prSet/>
      <dgm:spPr/>
      <dgm:t>
        <a:bodyPr/>
        <a:lstStyle/>
        <a:p>
          <a:endParaRPr lang="ru-RU"/>
        </a:p>
      </dgm:t>
    </dgm:pt>
    <dgm:pt modelId="{5E3D9E41-6EBE-4069-9B9B-0C7B1711E64F}" type="sibTrans" cxnId="{5A6B2492-8FA4-4E2F-A191-E6E7462B64E7}">
      <dgm:prSet/>
      <dgm:spPr/>
      <dgm:t>
        <a:bodyPr/>
        <a:lstStyle/>
        <a:p>
          <a:endParaRPr lang="ru-RU"/>
        </a:p>
      </dgm:t>
    </dgm:pt>
    <dgm:pt modelId="{0457B663-28EB-4A74-B7B0-6B866DC60292}">
      <dgm:prSet phldrT="[Текст]"/>
      <dgm:spPr/>
      <dgm:t>
        <a:bodyPr/>
        <a:lstStyle/>
        <a:p>
          <a:r>
            <a:rPr lang="ru-RU" dirty="0" smtClean="0">
              <a:latin typeface="Candara" pitchFamily="34" charset="0"/>
            </a:rPr>
            <a:t>Настройки родительского контроля на </a:t>
          </a:r>
          <a:r>
            <a:rPr lang="ru-RU" dirty="0" err="1" smtClean="0">
              <a:latin typeface="Candara" pitchFamily="34" charset="0"/>
            </a:rPr>
            <a:t>Андроиде</a:t>
          </a:r>
          <a:endParaRPr lang="ru-RU" dirty="0">
            <a:latin typeface="Candara" pitchFamily="34" charset="0"/>
          </a:endParaRPr>
        </a:p>
      </dgm:t>
    </dgm:pt>
    <dgm:pt modelId="{352AC117-B3E6-4D87-BB06-C53A6EFFF205}" type="parTrans" cxnId="{D58805E9-1A08-4A2E-981D-70EE5FB8916F}">
      <dgm:prSet/>
      <dgm:spPr/>
      <dgm:t>
        <a:bodyPr/>
        <a:lstStyle/>
        <a:p>
          <a:endParaRPr lang="ru-RU"/>
        </a:p>
      </dgm:t>
    </dgm:pt>
    <dgm:pt modelId="{82E52847-51E3-42DB-8041-477972574414}" type="sibTrans" cxnId="{D58805E9-1A08-4A2E-981D-70EE5FB8916F}">
      <dgm:prSet/>
      <dgm:spPr/>
      <dgm:t>
        <a:bodyPr/>
        <a:lstStyle/>
        <a:p>
          <a:endParaRPr lang="ru-RU"/>
        </a:p>
      </dgm:t>
    </dgm:pt>
    <dgm:pt modelId="{E024DCF9-6E8E-4B9E-BEE6-8BACAE209028}">
      <dgm:prSet phldrT="[Текст]"/>
      <dgm:spPr/>
      <dgm:t>
        <a:bodyPr/>
        <a:lstStyle/>
        <a:p>
          <a:r>
            <a:rPr lang="ru-RU" dirty="0" smtClean="0">
              <a:latin typeface="Candara" pitchFamily="34" charset="0"/>
            </a:rPr>
            <a:t>Настройки </a:t>
          </a:r>
          <a:r>
            <a:rPr lang="en-US" dirty="0" smtClean="0">
              <a:latin typeface="Candara" pitchFamily="34" charset="0"/>
            </a:rPr>
            <a:t>Google Play</a:t>
          </a:r>
          <a:endParaRPr lang="ru-RU" dirty="0">
            <a:latin typeface="Candara" pitchFamily="34" charset="0"/>
          </a:endParaRPr>
        </a:p>
      </dgm:t>
    </dgm:pt>
    <dgm:pt modelId="{0BA32DA3-2333-46BB-B5E9-2CC3C4FCBAE2}" type="parTrans" cxnId="{5804A225-AA7E-4432-8E9A-393469375037}">
      <dgm:prSet/>
      <dgm:spPr/>
      <dgm:t>
        <a:bodyPr/>
        <a:lstStyle/>
        <a:p>
          <a:endParaRPr lang="ru-RU"/>
        </a:p>
      </dgm:t>
    </dgm:pt>
    <dgm:pt modelId="{C1D2BFEA-3638-41E2-B4ED-3EEC7CD8A062}" type="sibTrans" cxnId="{5804A225-AA7E-4432-8E9A-393469375037}">
      <dgm:prSet/>
      <dgm:spPr/>
      <dgm:t>
        <a:bodyPr/>
        <a:lstStyle/>
        <a:p>
          <a:endParaRPr lang="ru-RU"/>
        </a:p>
      </dgm:t>
    </dgm:pt>
    <dgm:pt modelId="{42F01832-EFBE-48CB-B3C6-9EA1CC6943A3}">
      <dgm:prSet phldrT="[Текст]"/>
      <dgm:spPr/>
      <dgm:t>
        <a:bodyPr/>
        <a:lstStyle/>
        <a:p>
          <a:r>
            <a:rPr lang="ru-RU" dirty="0" smtClean="0">
              <a:latin typeface="Candara" pitchFamily="34" charset="0"/>
            </a:rPr>
            <a:t>Приложения</a:t>
          </a:r>
          <a:endParaRPr lang="ru-RU" dirty="0">
            <a:latin typeface="Candara" pitchFamily="34" charset="0"/>
          </a:endParaRPr>
        </a:p>
      </dgm:t>
    </dgm:pt>
    <dgm:pt modelId="{E691FAC8-CBDE-447F-A106-D2AD7180A785}" type="parTrans" cxnId="{5BD16943-A28E-4127-98D4-8AD957D2300B}">
      <dgm:prSet/>
      <dgm:spPr/>
      <dgm:t>
        <a:bodyPr/>
        <a:lstStyle/>
        <a:p>
          <a:endParaRPr lang="ru-RU"/>
        </a:p>
      </dgm:t>
    </dgm:pt>
    <dgm:pt modelId="{E3BBFBB9-D44E-4136-8AD3-08F548A88F50}" type="sibTrans" cxnId="{5BD16943-A28E-4127-98D4-8AD957D2300B}">
      <dgm:prSet/>
      <dgm:spPr/>
      <dgm:t>
        <a:bodyPr/>
        <a:lstStyle/>
        <a:p>
          <a:endParaRPr lang="ru-RU"/>
        </a:p>
      </dgm:t>
    </dgm:pt>
    <dgm:pt modelId="{01CA177B-0F41-489E-91C2-E2CA9A26F444}" type="pres">
      <dgm:prSet presAssocID="{2BF97DE7-4FF5-4027-A60D-419AAA5A849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DF849AD-3BF6-4905-B7E4-445F37304EDF}" type="pres">
      <dgm:prSet presAssocID="{893A4204-991E-475E-8585-B0153BF3FB34}" presName="hierRoot1" presStyleCnt="0"/>
      <dgm:spPr/>
    </dgm:pt>
    <dgm:pt modelId="{9E5F02FE-CF26-4B5A-82B0-3A8F22524CF8}" type="pres">
      <dgm:prSet presAssocID="{893A4204-991E-475E-8585-B0153BF3FB34}" presName="composite" presStyleCnt="0"/>
      <dgm:spPr/>
    </dgm:pt>
    <dgm:pt modelId="{02E0FD88-05D0-42BA-8ADC-0151BAE87E9B}" type="pres">
      <dgm:prSet presAssocID="{893A4204-991E-475E-8585-B0153BF3FB34}" presName="background" presStyleLbl="node0" presStyleIdx="0" presStyleCnt="1"/>
      <dgm:spPr/>
    </dgm:pt>
    <dgm:pt modelId="{41836665-B632-463A-9BF1-7111A00D86CB}" type="pres">
      <dgm:prSet presAssocID="{893A4204-991E-475E-8585-B0153BF3FB34}" presName="text" presStyleLbl="fgAcc0" presStyleIdx="0" presStyleCnt="1" custScaleX="266895" custScaleY="1595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2D91DD-8844-4404-BC15-059115C2B79C}" type="pres">
      <dgm:prSet presAssocID="{893A4204-991E-475E-8585-B0153BF3FB34}" presName="hierChild2" presStyleCnt="0"/>
      <dgm:spPr/>
    </dgm:pt>
    <dgm:pt modelId="{FB8DD432-06D2-4663-9FF1-A64CA3D9DDAA}" type="pres">
      <dgm:prSet presAssocID="{352AC117-B3E6-4D87-BB06-C53A6EFFF205}" presName="Name10" presStyleLbl="parChTrans1D2" presStyleIdx="0" presStyleCnt="3"/>
      <dgm:spPr/>
    </dgm:pt>
    <dgm:pt modelId="{51C34613-8B89-4B20-9EE2-2F935F27CA5D}" type="pres">
      <dgm:prSet presAssocID="{0457B663-28EB-4A74-B7B0-6B866DC60292}" presName="hierRoot2" presStyleCnt="0"/>
      <dgm:spPr/>
    </dgm:pt>
    <dgm:pt modelId="{5060B571-3740-4B43-8666-4049094DDFC7}" type="pres">
      <dgm:prSet presAssocID="{0457B663-28EB-4A74-B7B0-6B866DC60292}" presName="composite2" presStyleCnt="0"/>
      <dgm:spPr/>
    </dgm:pt>
    <dgm:pt modelId="{027D1AD7-4E77-4560-9FC1-6822EC30CD43}" type="pres">
      <dgm:prSet presAssocID="{0457B663-28EB-4A74-B7B0-6B866DC60292}" presName="background2" presStyleLbl="node2" presStyleIdx="0" presStyleCnt="3"/>
      <dgm:spPr/>
    </dgm:pt>
    <dgm:pt modelId="{D917DD6A-B2A3-48AB-BA3C-2E60BEAD71B9}" type="pres">
      <dgm:prSet presAssocID="{0457B663-28EB-4A74-B7B0-6B866DC60292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FB7F64-F36E-4221-AF8E-52136F08702B}" type="pres">
      <dgm:prSet presAssocID="{0457B663-28EB-4A74-B7B0-6B866DC60292}" presName="hierChild3" presStyleCnt="0"/>
      <dgm:spPr/>
    </dgm:pt>
    <dgm:pt modelId="{AD6560B9-A63F-4384-9B80-1B56D1A62057}" type="pres">
      <dgm:prSet presAssocID="{0BA32DA3-2333-46BB-B5E9-2CC3C4FCBAE2}" presName="Name10" presStyleLbl="parChTrans1D2" presStyleIdx="1" presStyleCnt="3"/>
      <dgm:spPr/>
    </dgm:pt>
    <dgm:pt modelId="{56EFF29F-C73B-4B1B-AFE2-44E1B99E5BAA}" type="pres">
      <dgm:prSet presAssocID="{E024DCF9-6E8E-4B9E-BEE6-8BACAE209028}" presName="hierRoot2" presStyleCnt="0"/>
      <dgm:spPr/>
    </dgm:pt>
    <dgm:pt modelId="{10B3F270-C784-4DA7-8AA2-DF95EB4DA843}" type="pres">
      <dgm:prSet presAssocID="{E024DCF9-6E8E-4B9E-BEE6-8BACAE209028}" presName="composite2" presStyleCnt="0"/>
      <dgm:spPr/>
    </dgm:pt>
    <dgm:pt modelId="{87AC8AEF-EED3-492E-86E6-0DEF5002F24D}" type="pres">
      <dgm:prSet presAssocID="{E024DCF9-6E8E-4B9E-BEE6-8BACAE209028}" presName="background2" presStyleLbl="node2" presStyleIdx="1" presStyleCnt="3"/>
      <dgm:spPr/>
    </dgm:pt>
    <dgm:pt modelId="{71D927E8-A9BD-47CE-9389-6ECA80AE70EF}" type="pres">
      <dgm:prSet presAssocID="{E024DCF9-6E8E-4B9E-BEE6-8BACAE209028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F97F8F-3149-4103-BFC5-02F4F82C3A20}" type="pres">
      <dgm:prSet presAssocID="{E024DCF9-6E8E-4B9E-BEE6-8BACAE209028}" presName="hierChild3" presStyleCnt="0"/>
      <dgm:spPr/>
    </dgm:pt>
    <dgm:pt modelId="{2362DC9C-C00E-474B-B4E1-E516A7E797E4}" type="pres">
      <dgm:prSet presAssocID="{E691FAC8-CBDE-447F-A106-D2AD7180A785}" presName="Name10" presStyleLbl="parChTrans1D2" presStyleIdx="2" presStyleCnt="3"/>
      <dgm:spPr/>
    </dgm:pt>
    <dgm:pt modelId="{3BCA4647-84A9-4B05-8A95-77ECDCC16A0E}" type="pres">
      <dgm:prSet presAssocID="{42F01832-EFBE-48CB-B3C6-9EA1CC6943A3}" presName="hierRoot2" presStyleCnt="0"/>
      <dgm:spPr/>
    </dgm:pt>
    <dgm:pt modelId="{542E0E1A-D807-4FC7-A26B-3747522C2127}" type="pres">
      <dgm:prSet presAssocID="{42F01832-EFBE-48CB-B3C6-9EA1CC6943A3}" presName="composite2" presStyleCnt="0"/>
      <dgm:spPr/>
    </dgm:pt>
    <dgm:pt modelId="{994085A1-8790-430D-B900-6D239B376C97}" type="pres">
      <dgm:prSet presAssocID="{42F01832-EFBE-48CB-B3C6-9EA1CC6943A3}" presName="background2" presStyleLbl="node2" presStyleIdx="2" presStyleCnt="3"/>
      <dgm:spPr/>
    </dgm:pt>
    <dgm:pt modelId="{67846AD2-E050-48F6-B6D1-0E07C2AB8206}" type="pres">
      <dgm:prSet presAssocID="{42F01832-EFBE-48CB-B3C6-9EA1CC6943A3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542F1B-BFFA-4B9A-9891-6F468CCC050E}" type="pres">
      <dgm:prSet presAssocID="{42F01832-EFBE-48CB-B3C6-9EA1CC6943A3}" presName="hierChild3" presStyleCnt="0"/>
      <dgm:spPr/>
    </dgm:pt>
  </dgm:ptLst>
  <dgm:cxnLst>
    <dgm:cxn modelId="{D58805E9-1A08-4A2E-981D-70EE5FB8916F}" srcId="{893A4204-991E-475E-8585-B0153BF3FB34}" destId="{0457B663-28EB-4A74-B7B0-6B866DC60292}" srcOrd="0" destOrd="0" parTransId="{352AC117-B3E6-4D87-BB06-C53A6EFFF205}" sibTransId="{82E52847-51E3-42DB-8041-477972574414}"/>
    <dgm:cxn modelId="{EA81B3D9-5612-4728-9B9A-40190502B262}" type="presOf" srcId="{E024DCF9-6E8E-4B9E-BEE6-8BACAE209028}" destId="{71D927E8-A9BD-47CE-9389-6ECA80AE70EF}" srcOrd="0" destOrd="0" presId="urn:microsoft.com/office/officeart/2005/8/layout/hierarchy1"/>
    <dgm:cxn modelId="{DCDD5CF1-11F0-4A9B-90A5-E08593E8F51E}" type="presOf" srcId="{42F01832-EFBE-48CB-B3C6-9EA1CC6943A3}" destId="{67846AD2-E050-48F6-B6D1-0E07C2AB8206}" srcOrd="0" destOrd="0" presId="urn:microsoft.com/office/officeart/2005/8/layout/hierarchy1"/>
    <dgm:cxn modelId="{A90349C7-012B-4B44-8E5E-F0F79E9F5F82}" type="presOf" srcId="{2BF97DE7-4FF5-4027-A60D-419AAA5A849B}" destId="{01CA177B-0F41-489E-91C2-E2CA9A26F444}" srcOrd="0" destOrd="0" presId="urn:microsoft.com/office/officeart/2005/8/layout/hierarchy1"/>
    <dgm:cxn modelId="{31968C57-175F-4336-AAFD-195993BAD345}" type="presOf" srcId="{893A4204-991E-475E-8585-B0153BF3FB34}" destId="{41836665-B632-463A-9BF1-7111A00D86CB}" srcOrd="0" destOrd="0" presId="urn:microsoft.com/office/officeart/2005/8/layout/hierarchy1"/>
    <dgm:cxn modelId="{5804A225-AA7E-4432-8E9A-393469375037}" srcId="{893A4204-991E-475E-8585-B0153BF3FB34}" destId="{E024DCF9-6E8E-4B9E-BEE6-8BACAE209028}" srcOrd="1" destOrd="0" parTransId="{0BA32DA3-2333-46BB-B5E9-2CC3C4FCBAE2}" sibTransId="{C1D2BFEA-3638-41E2-B4ED-3EEC7CD8A062}"/>
    <dgm:cxn modelId="{0D272D9A-1E7A-41DD-A604-CCC0862EB7EB}" type="presOf" srcId="{E691FAC8-CBDE-447F-A106-D2AD7180A785}" destId="{2362DC9C-C00E-474B-B4E1-E516A7E797E4}" srcOrd="0" destOrd="0" presId="urn:microsoft.com/office/officeart/2005/8/layout/hierarchy1"/>
    <dgm:cxn modelId="{5BD16943-A28E-4127-98D4-8AD957D2300B}" srcId="{893A4204-991E-475E-8585-B0153BF3FB34}" destId="{42F01832-EFBE-48CB-B3C6-9EA1CC6943A3}" srcOrd="2" destOrd="0" parTransId="{E691FAC8-CBDE-447F-A106-D2AD7180A785}" sibTransId="{E3BBFBB9-D44E-4136-8AD3-08F548A88F50}"/>
    <dgm:cxn modelId="{2A10B789-F417-4659-B970-04558AB570D1}" type="presOf" srcId="{0457B663-28EB-4A74-B7B0-6B866DC60292}" destId="{D917DD6A-B2A3-48AB-BA3C-2E60BEAD71B9}" srcOrd="0" destOrd="0" presId="urn:microsoft.com/office/officeart/2005/8/layout/hierarchy1"/>
    <dgm:cxn modelId="{3FCF0D7B-4A29-48EA-95A6-2069B178190C}" type="presOf" srcId="{352AC117-B3E6-4D87-BB06-C53A6EFFF205}" destId="{FB8DD432-06D2-4663-9FF1-A64CA3D9DDAA}" srcOrd="0" destOrd="0" presId="urn:microsoft.com/office/officeart/2005/8/layout/hierarchy1"/>
    <dgm:cxn modelId="{243C6536-640F-43FF-9347-44464EFB8642}" type="presOf" srcId="{0BA32DA3-2333-46BB-B5E9-2CC3C4FCBAE2}" destId="{AD6560B9-A63F-4384-9B80-1B56D1A62057}" srcOrd="0" destOrd="0" presId="urn:microsoft.com/office/officeart/2005/8/layout/hierarchy1"/>
    <dgm:cxn modelId="{5A6B2492-8FA4-4E2F-A191-E6E7462B64E7}" srcId="{2BF97DE7-4FF5-4027-A60D-419AAA5A849B}" destId="{893A4204-991E-475E-8585-B0153BF3FB34}" srcOrd="0" destOrd="0" parTransId="{887B6ECC-98A1-4863-B5AA-6A3236378A95}" sibTransId="{5E3D9E41-6EBE-4069-9B9B-0C7B1711E64F}"/>
    <dgm:cxn modelId="{19723105-DAE2-4F29-8903-54B3DDF39AAF}" type="presParOf" srcId="{01CA177B-0F41-489E-91C2-E2CA9A26F444}" destId="{6DF849AD-3BF6-4905-B7E4-445F37304EDF}" srcOrd="0" destOrd="0" presId="urn:microsoft.com/office/officeart/2005/8/layout/hierarchy1"/>
    <dgm:cxn modelId="{662225B1-395F-40A4-9C13-29CCAE5E6E49}" type="presParOf" srcId="{6DF849AD-3BF6-4905-B7E4-445F37304EDF}" destId="{9E5F02FE-CF26-4B5A-82B0-3A8F22524CF8}" srcOrd="0" destOrd="0" presId="urn:microsoft.com/office/officeart/2005/8/layout/hierarchy1"/>
    <dgm:cxn modelId="{5A8CD0A2-D46F-45E3-8247-3AC1EB04B640}" type="presParOf" srcId="{9E5F02FE-CF26-4B5A-82B0-3A8F22524CF8}" destId="{02E0FD88-05D0-42BA-8ADC-0151BAE87E9B}" srcOrd="0" destOrd="0" presId="urn:microsoft.com/office/officeart/2005/8/layout/hierarchy1"/>
    <dgm:cxn modelId="{22D115A6-9FF8-4A07-AC02-BD18285E29A5}" type="presParOf" srcId="{9E5F02FE-CF26-4B5A-82B0-3A8F22524CF8}" destId="{41836665-B632-463A-9BF1-7111A00D86CB}" srcOrd="1" destOrd="0" presId="urn:microsoft.com/office/officeart/2005/8/layout/hierarchy1"/>
    <dgm:cxn modelId="{508C14B2-1D8D-4875-875B-0AFB86CAA250}" type="presParOf" srcId="{6DF849AD-3BF6-4905-B7E4-445F37304EDF}" destId="{502D91DD-8844-4404-BC15-059115C2B79C}" srcOrd="1" destOrd="0" presId="urn:microsoft.com/office/officeart/2005/8/layout/hierarchy1"/>
    <dgm:cxn modelId="{DC12755B-E5C8-48E0-9334-0C48B2F8D50C}" type="presParOf" srcId="{502D91DD-8844-4404-BC15-059115C2B79C}" destId="{FB8DD432-06D2-4663-9FF1-A64CA3D9DDAA}" srcOrd="0" destOrd="0" presId="urn:microsoft.com/office/officeart/2005/8/layout/hierarchy1"/>
    <dgm:cxn modelId="{DFE88229-7490-49DF-9A1D-2CDC83F0A820}" type="presParOf" srcId="{502D91DD-8844-4404-BC15-059115C2B79C}" destId="{51C34613-8B89-4B20-9EE2-2F935F27CA5D}" srcOrd="1" destOrd="0" presId="urn:microsoft.com/office/officeart/2005/8/layout/hierarchy1"/>
    <dgm:cxn modelId="{3F1EB13C-9D95-44F5-BFAD-A443F86BFB3F}" type="presParOf" srcId="{51C34613-8B89-4B20-9EE2-2F935F27CA5D}" destId="{5060B571-3740-4B43-8666-4049094DDFC7}" srcOrd="0" destOrd="0" presId="urn:microsoft.com/office/officeart/2005/8/layout/hierarchy1"/>
    <dgm:cxn modelId="{DE1F2079-F566-4D88-97D4-75A79FA2EC3F}" type="presParOf" srcId="{5060B571-3740-4B43-8666-4049094DDFC7}" destId="{027D1AD7-4E77-4560-9FC1-6822EC30CD43}" srcOrd="0" destOrd="0" presId="urn:microsoft.com/office/officeart/2005/8/layout/hierarchy1"/>
    <dgm:cxn modelId="{10E826EE-FF3C-4218-B532-FE8917AE53C7}" type="presParOf" srcId="{5060B571-3740-4B43-8666-4049094DDFC7}" destId="{D917DD6A-B2A3-48AB-BA3C-2E60BEAD71B9}" srcOrd="1" destOrd="0" presId="urn:microsoft.com/office/officeart/2005/8/layout/hierarchy1"/>
    <dgm:cxn modelId="{4E16E355-ECB2-4C02-B927-217673D92FA2}" type="presParOf" srcId="{51C34613-8B89-4B20-9EE2-2F935F27CA5D}" destId="{5AFB7F64-F36E-4221-AF8E-52136F08702B}" srcOrd="1" destOrd="0" presId="urn:microsoft.com/office/officeart/2005/8/layout/hierarchy1"/>
    <dgm:cxn modelId="{F4C668EB-9CA1-496F-B437-D7BD815865AC}" type="presParOf" srcId="{502D91DD-8844-4404-BC15-059115C2B79C}" destId="{AD6560B9-A63F-4384-9B80-1B56D1A62057}" srcOrd="2" destOrd="0" presId="urn:microsoft.com/office/officeart/2005/8/layout/hierarchy1"/>
    <dgm:cxn modelId="{42429A0A-DD3E-4BAE-A985-581A617C33D5}" type="presParOf" srcId="{502D91DD-8844-4404-BC15-059115C2B79C}" destId="{56EFF29F-C73B-4B1B-AFE2-44E1B99E5BAA}" srcOrd="3" destOrd="0" presId="urn:microsoft.com/office/officeart/2005/8/layout/hierarchy1"/>
    <dgm:cxn modelId="{84BC0F2C-E6AC-41AD-9C51-5050C45EB08D}" type="presParOf" srcId="{56EFF29F-C73B-4B1B-AFE2-44E1B99E5BAA}" destId="{10B3F270-C784-4DA7-8AA2-DF95EB4DA843}" srcOrd="0" destOrd="0" presId="urn:microsoft.com/office/officeart/2005/8/layout/hierarchy1"/>
    <dgm:cxn modelId="{2F238B08-3755-4C24-B184-1A9E91FF9D13}" type="presParOf" srcId="{10B3F270-C784-4DA7-8AA2-DF95EB4DA843}" destId="{87AC8AEF-EED3-492E-86E6-0DEF5002F24D}" srcOrd="0" destOrd="0" presId="urn:microsoft.com/office/officeart/2005/8/layout/hierarchy1"/>
    <dgm:cxn modelId="{6433F250-944B-41B8-97E8-EF0A09C3AE63}" type="presParOf" srcId="{10B3F270-C784-4DA7-8AA2-DF95EB4DA843}" destId="{71D927E8-A9BD-47CE-9389-6ECA80AE70EF}" srcOrd="1" destOrd="0" presId="urn:microsoft.com/office/officeart/2005/8/layout/hierarchy1"/>
    <dgm:cxn modelId="{DEFEF7D9-2819-4CE1-8F67-C4BE1E4895E4}" type="presParOf" srcId="{56EFF29F-C73B-4B1B-AFE2-44E1B99E5BAA}" destId="{95F97F8F-3149-4103-BFC5-02F4F82C3A20}" srcOrd="1" destOrd="0" presId="urn:microsoft.com/office/officeart/2005/8/layout/hierarchy1"/>
    <dgm:cxn modelId="{B159244D-F82B-4870-B3FB-57E2E6EC7D09}" type="presParOf" srcId="{502D91DD-8844-4404-BC15-059115C2B79C}" destId="{2362DC9C-C00E-474B-B4E1-E516A7E797E4}" srcOrd="4" destOrd="0" presId="urn:microsoft.com/office/officeart/2005/8/layout/hierarchy1"/>
    <dgm:cxn modelId="{12B648B8-4831-47BC-A098-6B6A9E7CE81B}" type="presParOf" srcId="{502D91DD-8844-4404-BC15-059115C2B79C}" destId="{3BCA4647-84A9-4B05-8A95-77ECDCC16A0E}" srcOrd="5" destOrd="0" presId="urn:microsoft.com/office/officeart/2005/8/layout/hierarchy1"/>
    <dgm:cxn modelId="{1415D308-473F-4E06-93BE-49AC476B9805}" type="presParOf" srcId="{3BCA4647-84A9-4B05-8A95-77ECDCC16A0E}" destId="{542E0E1A-D807-4FC7-A26B-3747522C2127}" srcOrd="0" destOrd="0" presId="urn:microsoft.com/office/officeart/2005/8/layout/hierarchy1"/>
    <dgm:cxn modelId="{902007E9-41D9-4656-8FF1-3A9FD5AEF36E}" type="presParOf" srcId="{542E0E1A-D807-4FC7-A26B-3747522C2127}" destId="{994085A1-8790-430D-B900-6D239B376C97}" srcOrd="0" destOrd="0" presId="urn:microsoft.com/office/officeart/2005/8/layout/hierarchy1"/>
    <dgm:cxn modelId="{85FDF736-A8BE-45D0-996B-0FC45E5248FB}" type="presParOf" srcId="{542E0E1A-D807-4FC7-A26B-3747522C2127}" destId="{67846AD2-E050-48F6-B6D1-0E07C2AB8206}" srcOrd="1" destOrd="0" presId="urn:microsoft.com/office/officeart/2005/8/layout/hierarchy1"/>
    <dgm:cxn modelId="{3B51E341-1329-4D5D-ACAB-494605C1867C}" type="presParOf" srcId="{3BCA4647-84A9-4B05-8A95-77ECDCC16A0E}" destId="{48542F1B-BFFA-4B9A-9891-6F468CCC050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BC2D65-F686-46C5-9DE9-4C863CEFBCB2}">
      <dsp:nvSpPr>
        <dsp:cNvPr id="0" name=""/>
        <dsp:cNvSpPr/>
      </dsp:nvSpPr>
      <dsp:spPr>
        <a:xfrm>
          <a:off x="3986212" y="1804245"/>
          <a:ext cx="2828925" cy="673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8735"/>
              </a:lnTo>
              <a:lnTo>
                <a:pt x="2828925" y="458735"/>
              </a:lnTo>
              <a:lnTo>
                <a:pt x="2828925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5BBE42-D1AD-47AF-AC2A-F52171FE4808}">
      <dsp:nvSpPr>
        <dsp:cNvPr id="0" name=""/>
        <dsp:cNvSpPr/>
      </dsp:nvSpPr>
      <dsp:spPr>
        <a:xfrm>
          <a:off x="3940492" y="1804245"/>
          <a:ext cx="91440" cy="6731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640383-8BB7-4152-8987-CE94B0F8AF8F}">
      <dsp:nvSpPr>
        <dsp:cNvPr id="0" name=""/>
        <dsp:cNvSpPr/>
      </dsp:nvSpPr>
      <dsp:spPr>
        <a:xfrm>
          <a:off x="1157287" y="1804245"/>
          <a:ext cx="2828925" cy="673155"/>
        </a:xfrm>
        <a:custGeom>
          <a:avLst/>
          <a:gdLst/>
          <a:ahLst/>
          <a:cxnLst/>
          <a:rect l="0" t="0" r="0" b="0"/>
          <a:pathLst>
            <a:path>
              <a:moveTo>
                <a:pt x="2828925" y="0"/>
              </a:moveTo>
              <a:lnTo>
                <a:pt x="2828925" y="458735"/>
              </a:lnTo>
              <a:lnTo>
                <a:pt x="0" y="458735"/>
              </a:lnTo>
              <a:lnTo>
                <a:pt x="0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992C9B-7353-4369-A630-14A572BD1B8C}">
      <dsp:nvSpPr>
        <dsp:cNvPr id="0" name=""/>
        <dsp:cNvSpPr/>
      </dsp:nvSpPr>
      <dsp:spPr>
        <a:xfrm>
          <a:off x="2828924" y="334490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4811EE-91BB-4FB9-BF6D-F4E3B1AA129C}">
      <dsp:nvSpPr>
        <dsp:cNvPr id="0" name=""/>
        <dsp:cNvSpPr/>
      </dsp:nvSpPr>
      <dsp:spPr>
        <a:xfrm>
          <a:off x="3086099" y="578806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Средства родительский контроля</a:t>
          </a:r>
          <a:endParaRPr lang="ru-RU" sz="2600" kern="1200" dirty="0"/>
        </a:p>
      </dsp:txBody>
      <dsp:txXfrm>
        <a:off x="3129147" y="621854"/>
        <a:ext cx="2228479" cy="1383659"/>
      </dsp:txXfrm>
    </dsp:sp>
    <dsp:sp modelId="{36C18709-77D0-4AFE-8052-F15FDCE7C256}">
      <dsp:nvSpPr>
        <dsp:cNvPr id="0" name=""/>
        <dsp:cNvSpPr/>
      </dsp:nvSpPr>
      <dsp:spPr>
        <a:xfrm>
          <a:off x="0" y="2477401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408615-B536-46E1-BE1F-A4D5C868938D}">
      <dsp:nvSpPr>
        <dsp:cNvPr id="0" name=""/>
        <dsp:cNvSpPr/>
      </dsp:nvSpPr>
      <dsp:spPr>
        <a:xfrm>
          <a:off x="257174" y="2721717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Средства контроля для ПК</a:t>
          </a:r>
          <a:endParaRPr lang="ru-RU" sz="2600" kern="1200" dirty="0"/>
        </a:p>
      </dsp:txBody>
      <dsp:txXfrm>
        <a:off x="300222" y="2764765"/>
        <a:ext cx="2228479" cy="1383659"/>
      </dsp:txXfrm>
    </dsp:sp>
    <dsp:sp modelId="{1972D22C-9D14-424D-B171-AEB55CEFB346}">
      <dsp:nvSpPr>
        <dsp:cNvPr id="0" name=""/>
        <dsp:cNvSpPr/>
      </dsp:nvSpPr>
      <dsp:spPr>
        <a:xfrm>
          <a:off x="2828924" y="2477401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5CDD0E-8929-4C90-97EC-0946DCB7E534}">
      <dsp:nvSpPr>
        <dsp:cNvPr id="0" name=""/>
        <dsp:cNvSpPr/>
      </dsp:nvSpPr>
      <dsp:spPr>
        <a:xfrm>
          <a:off x="3086099" y="2721717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Средства контроля для телефона </a:t>
          </a:r>
          <a:endParaRPr lang="ru-RU" sz="2600" kern="1200" dirty="0"/>
        </a:p>
      </dsp:txBody>
      <dsp:txXfrm>
        <a:off x="3129147" y="2764765"/>
        <a:ext cx="2228479" cy="1383659"/>
      </dsp:txXfrm>
    </dsp:sp>
    <dsp:sp modelId="{BB0ABD75-9280-4F97-A186-5EFFE970DEFA}">
      <dsp:nvSpPr>
        <dsp:cNvPr id="0" name=""/>
        <dsp:cNvSpPr/>
      </dsp:nvSpPr>
      <dsp:spPr>
        <a:xfrm>
          <a:off x="5657850" y="2477401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115A04-2B66-420C-BA26-2B155ED22824}">
      <dsp:nvSpPr>
        <dsp:cNvPr id="0" name=""/>
        <dsp:cNvSpPr/>
      </dsp:nvSpPr>
      <dsp:spPr>
        <a:xfrm>
          <a:off x="5915024" y="2721717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Средства контроля для планшета</a:t>
          </a:r>
          <a:endParaRPr lang="ru-RU" sz="2600" kern="1200" dirty="0"/>
        </a:p>
      </dsp:txBody>
      <dsp:txXfrm>
        <a:off x="5958072" y="2764765"/>
        <a:ext cx="2228479" cy="13836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2EB06-B80B-4314-A23E-E3A50D19B031}">
      <dsp:nvSpPr>
        <dsp:cNvPr id="0" name=""/>
        <dsp:cNvSpPr/>
      </dsp:nvSpPr>
      <dsp:spPr>
        <a:xfrm>
          <a:off x="6237280" y="3168960"/>
          <a:ext cx="1022897" cy="486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744"/>
              </a:lnTo>
              <a:lnTo>
                <a:pt x="1022897" y="331744"/>
              </a:lnTo>
              <a:lnTo>
                <a:pt x="1022897" y="4868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52C818-DB46-4D06-89EE-590BB1A69278}">
      <dsp:nvSpPr>
        <dsp:cNvPr id="0" name=""/>
        <dsp:cNvSpPr/>
      </dsp:nvSpPr>
      <dsp:spPr>
        <a:xfrm>
          <a:off x="5214383" y="3168960"/>
          <a:ext cx="1022897" cy="486806"/>
        </a:xfrm>
        <a:custGeom>
          <a:avLst/>
          <a:gdLst/>
          <a:ahLst/>
          <a:cxnLst/>
          <a:rect l="0" t="0" r="0" b="0"/>
          <a:pathLst>
            <a:path>
              <a:moveTo>
                <a:pt x="1022897" y="0"/>
              </a:moveTo>
              <a:lnTo>
                <a:pt x="1022897" y="331744"/>
              </a:lnTo>
              <a:lnTo>
                <a:pt x="0" y="331744"/>
              </a:lnTo>
              <a:lnTo>
                <a:pt x="0" y="4868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4E1183-67A7-49C2-B9ED-0ECED8AE5BC7}">
      <dsp:nvSpPr>
        <dsp:cNvPr id="0" name=""/>
        <dsp:cNvSpPr/>
      </dsp:nvSpPr>
      <dsp:spPr>
        <a:xfrm>
          <a:off x="4322722" y="1619270"/>
          <a:ext cx="1914558" cy="486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744"/>
              </a:lnTo>
              <a:lnTo>
                <a:pt x="1914558" y="331744"/>
              </a:lnTo>
              <a:lnTo>
                <a:pt x="1914558" y="4868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BC8E14-285F-4698-A7EC-53CFA2E179A1}">
      <dsp:nvSpPr>
        <dsp:cNvPr id="0" name=""/>
        <dsp:cNvSpPr/>
      </dsp:nvSpPr>
      <dsp:spPr>
        <a:xfrm>
          <a:off x="2145689" y="3168960"/>
          <a:ext cx="1022897" cy="486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744"/>
              </a:lnTo>
              <a:lnTo>
                <a:pt x="1022897" y="331744"/>
              </a:lnTo>
              <a:lnTo>
                <a:pt x="1022897" y="4868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6021B-F5BB-4223-89BE-D4ABCFBC9E9C}">
      <dsp:nvSpPr>
        <dsp:cNvPr id="0" name=""/>
        <dsp:cNvSpPr/>
      </dsp:nvSpPr>
      <dsp:spPr>
        <a:xfrm>
          <a:off x="1122792" y="3168960"/>
          <a:ext cx="1022897" cy="486806"/>
        </a:xfrm>
        <a:custGeom>
          <a:avLst/>
          <a:gdLst/>
          <a:ahLst/>
          <a:cxnLst/>
          <a:rect l="0" t="0" r="0" b="0"/>
          <a:pathLst>
            <a:path>
              <a:moveTo>
                <a:pt x="1022897" y="0"/>
              </a:moveTo>
              <a:lnTo>
                <a:pt x="1022897" y="331744"/>
              </a:lnTo>
              <a:lnTo>
                <a:pt x="0" y="331744"/>
              </a:lnTo>
              <a:lnTo>
                <a:pt x="0" y="4868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027CF8-09E6-4B18-A211-E5B7E9D3783C}">
      <dsp:nvSpPr>
        <dsp:cNvPr id="0" name=""/>
        <dsp:cNvSpPr/>
      </dsp:nvSpPr>
      <dsp:spPr>
        <a:xfrm>
          <a:off x="2145689" y="1619270"/>
          <a:ext cx="2177032" cy="486806"/>
        </a:xfrm>
        <a:custGeom>
          <a:avLst/>
          <a:gdLst/>
          <a:ahLst/>
          <a:cxnLst/>
          <a:rect l="0" t="0" r="0" b="0"/>
          <a:pathLst>
            <a:path>
              <a:moveTo>
                <a:pt x="2177032" y="0"/>
              </a:moveTo>
              <a:lnTo>
                <a:pt x="2177032" y="331744"/>
              </a:lnTo>
              <a:lnTo>
                <a:pt x="0" y="331744"/>
              </a:lnTo>
              <a:lnTo>
                <a:pt x="0" y="4868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9DE1F-743C-48B4-96DA-BE1C763F77F5}">
      <dsp:nvSpPr>
        <dsp:cNvPr id="0" name=""/>
        <dsp:cNvSpPr/>
      </dsp:nvSpPr>
      <dsp:spPr>
        <a:xfrm>
          <a:off x="2869542" y="1210"/>
          <a:ext cx="2906359" cy="16180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CAC829-C510-46BE-BAC6-469EE549ADC1}">
      <dsp:nvSpPr>
        <dsp:cNvPr id="0" name=""/>
        <dsp:cNvSpPr/>
      </dsp:nvSpPr>
      <dsp:spPr>
        <a:xfrm>
          <a:off x="3055523" y="177893"/>
          <a:ext cx="2906359" cy="16180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i="1" kern="1200" dirty="0" smtClean="0">
              <a:latin typeface="Candara" pitchFamily="34" charset="0"/>
            </a:rPr>
            <a:t>Родительский контроль на ПК</a:t>
          </a:r>
        </a:p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3102914" y="225284"/>
        <a:ext cx="2811577" cy="1523277"/>
      </dsp:txXfrm>
    </dsp:sp>
    <dsp:sp modelId="{A5CC0566-BE24-4027-B4A6-DF16BAC5219F}">
      <dsp:nvSpPr>
        <dsp:cNvPr id="0" name=""/>
        <dsp:cNvSpPr/>
      </dsp:nvSpPr>
      <dsp:spPr>
        <a:xfrm>
          <a:off x="593410" y="2106076"/>
          <a:ext cx="3104557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2E3246-D3DC-4AEC-98E1-89DD33F765A1}">
      <dsp:nvSpPr>
        <dsp:cNvPr id="0" name=""/>
        <dsp:cNvSpPr/>
      </dsp:nvSpPr>
      <dsp:spPr>
        <a:xfrm>
          <a:off x="779392" y="2282759"/>
          <a:ext cx="3104557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ndara" pitchFamily="34" charset="0"/>
            </a:rPr>
            <a:t>Базовые средства</a:t>
          </a:r>
          <a:endParaRPr lang="ru-RU" sz="2400" kern="1200" dirty="0">
            <a:latin typeface="Candara" pitchFamily="34" charset="0"/>
          </a:endParaRPr>
        </a:p>
      </dsp:txBody>
      <dsp:txXfrm>
        <a:off x="810523" y="2313890"/>
        <a:ext cx="3042295" cy="1000621"/>
      </dsp:txXfrm>
    </dsp:sp>
    <dsp:sp modelId="{7F43FFB0-B8C0-483A-BEA0-2F1DA6AABE48}">
      <dsp:nvSpPr>
        <dsp:cNvPr id="0" name=""/>
        <dsp:cNvSpPr/>
      </dsp:nvSpPr>
      <dsp:spPr>
        <a:xfrm>
          <a:off x="285875" y="3655767"/>
          <a:ext cx="1673832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F170F9-8EFA-454B-B543-04B96E5A9FBE}">
      <dsp:nvSpPr>
        <dsp:cNvPr id="0" name=""/>
        <dsp:cNvSpPr/>
      </dsp:nvSpPr>
      <dsp:spPr>
        <a:xfrm>
          <a:off x="471857" y="3832449"/>
          <a:ext cx="1673832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Поисковые системы</a:t>
          </a:r>
          <a:endParaRPr lang="ru-RU" sz="1900" kern="1200" dirty="0"/>
        </a:p>
      </dsp:txBody>
      <dsp:txXfrm>
        <a:off x="502988" y="3863580"/>
        <a:ext cx="1611570" cy="1000621"/>
      </dsp:txXfrm>
    </dsp:sp>
    <dsp:sp modelId="{C221F48D-079B-4F30-97BB-4932308FB865}">
      <dsp:nvSpPr>
        <dsp:cNvPr id="0" name=""/>
        <dsp:cNvSpPr/>
      </dsp:nvSpPr>
      <dsp:spPr>
        <a:xfrm>
          <a:off x="2331671" y="3655767"/>
          <a:ext cx="1673832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7F1827-0F85-4798-9254-F31AB14BBBD8}">
      <dsp:nvSpPr>
        <dsp:cNvPr id="0" name=""/>
        <dsp:cNvSpPr/>
      </dsp:nvSpPr>
      <dsp:spPr>
        <a:xfrm>
          <a:off x="2517652" y="3832449"/>
          <a:ext cx="1673832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Возможности социальных сетей</a:t>
          </a:r>
          <a:endParaRPr lang="ru-RU" sz="1900" kern="1200" dirty="0"/>
        </a:p>
      </dsp:txBody>
      <dsp:txXfrm>
        <a:off x="2548783" y="3863580"/>
        <a:ext cx="1611570" cy="1000621"/>
      </dsp:txXfrm>
    </dsp:sp>
    <dsp:sp modelId="{49EB166E-56ED-4F68-B93C-05A91E3652C8}">
      <dsp:nvSpPr>
        <dsp:cNvPr id="0" name=""/>
        <dsp:cNvSpPr/>
      </dsp:nvSpPr>
      <dsp:spPr>
        <a:xfrm>
          <a:off x="4422528" y="2106076"/>
          <a:ext cx="3629505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9EE55A-CCEF-4009-87E7-14BF01A8A23F}">
      <dsp:nvSpPr>
        <dsp:cNvPr id="0" name=""/>
        <dsp:cNvSpPr/>
      </dsp:nvSpPr>
      <dsp:spPr>
        <a:xfrm>
          <a:off x="4608509" y="2282759"/>
          <a:ext cx="3629505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ndara" pitchFamily="34" charset="0"/>
            </a:rPr>
            <a:t>Расширенные средства</a:t>
          </a:r>
          <a:endParaRPr lang="ru-RU" sz="2400" kern="1200" dirty="0">
            <a:latin typeface="Candara" pitchFamily="34" charset="0"/>
          </a:endParaRPr>
        </a:p>
      </dsp:txBody>
      <dsp:txXfrm>
        <a:off x="4639640" y="2313890"/>
        <a:ext cx="3567243" cy="1000621"/>
      </dsp:txXfrm>
    </dsp:sp>
    <dsp:sp modelId="{5A4FA5F9-EE8A-413A-AC55-B93E8F02BC71}">
      <dsp:nvSpPr>
        <dsp:cNvPr id="0" name=""/>
        <dsp:cNvSpPr/>
      </dsp:nvSpPr>
      <dsp:spPr>
        <a:xfrm>
          <a:off x="4377466" y="3655767"/>
          <a:ext cx="1673832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6CA33E-AC36-4E76-A5F8-1562694DB4CE}">
      <dsp:nvSpPr>
        <dsp:cNvPr id="0" name=""/>
        <dsp:cNvSpPr/>
      </dsp:nvSpPr>
      <dsp:spPr>
        <a:xfrm>
          <a:off x="4563448" y="3832449"/>
          <a:ext cx="1673832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Фильтрация контента на роутере</a:t>
          </a:r>
          <a:endParaRPr lang="ru-RU" sz="1900" kern="1200" dirty="0"/>
        </a:p>
      </dsp:txBody>
      <dsp:txXfrm>
        <a:off x="4594579" y="3863580"/>
        <a:ext cx="1611570" cy="1000621"/>
      </dsp:txXfrm>
    </dsp:sp>
    <dsp:sp modelId="{4334A495-0145-432B-A0A2-F7F7AC022BCE}">
      <dsp:nvSpPr>
        <dsp:cNvPr id="0" name=""/>
        <dsp:cNvSpPr/>
      </dsp:nvSpPr>
      <dsp:spPr>
        <a:xfrm>
          <a:off x="6423262" y="3655767"/>
          <a:ext cx="1673832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FB9FA7-29BD-4619-BF66-DB2EA29FD146}">
      <dsp:nvSpPr>
        <dsp:cNvPr id="0" name=""/>
        <dsp:cNvSpPr/>
      </dsp:nvSpPr>
      <dsp:spPr>
        <a:xfrm>
          <a:off x="6609243" y="3832449"/>
          <a:ext cx="1673832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Специальные программные комплексы</a:t>
          </a:r>
          <a:endParaRPr lang="ru-RU" sz="1900" kern="1200" dirty="0"/>
        </a:p>
      </dsp:txBody>
      <dsp:txXfrm>
        <a:off x="6640374" y="3863580"/>
        <a:ext cx="1611570" cy="10006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2EB06-B80B-4314-A23E-E3A50D19B031}">
      <dsp:nvSpPr>
        <dsp:cNvPr id="0" name=""/>
        <dsp:cNvSpPr/>
      </dsp:nvSpPr>
      <dsp:spPr>
        <a:xfrm>
          <a:off x="6237280" y="3168960"/>
          <a:ext cx="1022897" cy="486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744"/>
              </a:lnTo>
              <a:lnTo>
                <a:pt x="1022897" y="331744"/>
              </a:lnTo>
              <a:lnTo>
                <a:pt x="1022897" y="4868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52C818-DB46-4D06-89EE-590BB1A69278}">
      <dsp:nvSpPr>
        <dsp:cNvPr id="0" name=""/>
        <dsp:cNvSpPr/>
      </dsp:nvSpPr>
      <dsp:spPr>
        <a:xfrm>
          <a:off x="5214383" y="3168960"/>
          <a:ext cx="1022897" cy="486806"/>
        </a:xfrm>
        <a:custGeom>
          <a:avLst/>
          <a:gdLst/>
          <a:ahLst/>
          <a:cxnLst/>
          <a:rect l="0" t="0" r="0" b="0"/>
          <a:pathLst>
            <a:path>
              <a:moveTo>
                <a:pt x="1022897" y="0"/>
              </a:moveTo>
              <a:lnTo>
                <a:pt x="1022897" y="331744"/>
              </a:lnTo>
              <a:lnTo>
                <a:pt x="0" y="331744"/>
              </a:lnTo>
              <a:lnTo>
                <a:pt x="0" y="4868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4E1183-67A7-49C2-B9ED-0ECED8AE5BC7}">
      <dsp:nvSpPr>
        <dsp:cNvPr id="0" name=""/>
        <dsp:cNvSpPr/>
      </dsp:nvSpPr>
      <dsp:spPr>
        <a:xfrm>
          <a:off x="4322722" y="1619270"/>
          <a:ext cx="1914558" cy="486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744"/>
              </a:lnTo>
              <a:lnTo>
                <a:pt x="1914558" y="331744"/>
              </a:lnTo>
              <a:lnTo>
                <a:pt x="1914558" y="4868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BC8E14-285F-4698-A7EC-53CFA2E179A1}">
      <dsp:nvSpPr>
        <dsp:cNvPr id="0" name=""/>
        <dsp:cNvSpPr/>
      </dsp:nvSpPr>
      <dsp:spPr>
        <a:xfrm>
          <a:off x="2145689" y="3168960"/>
          <a:ext cx="1022897" cy="486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744"/>
              </a:lnTo>
              <a:lnTo>
                <a:pt x="1022897" y="331744"/>
              </a:lnTo>
              <a:lnTo>
                <a:pt x="1022897" y="4868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6021B-F5BB-4223-89BE-D4ABCFBC9E9C}">
      <dsp:nvSpPr>
        <dsp:cNvPr id="0" name=""/>
        <dsp:cNvSpPr/>
      </dsp:nvSpPr>
      <dsp:spPr>
        <a:xfrm>
          <a:off x="1122792" y="3168960"/>
          <a:ext cx="1022897" cy="486806"/>
        </a:xfrm>
        <a:custGeom>
          <a:avLst/>
          <a:gdLst/>
          <a:ahLst/>
          <a:cxnLst/>
          <a:rect l="0" t="0" r="0" b="0"/>
          <a:pathLst>
            <a:path>
              <a:moveTo>
                <a:pt x="1022897" y="0"/>
              </a:moveTo>
              <a:lnTo>
                <a:pt x="1022897" y="331744"/>
              </a:lnTo>
              <a:lnTo>
                <a:pt x="0" y="331744"/>
              </a:lnTo>
              <a:lnTo>
                <a:pt x="0" y="4868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027CF8-09E6-4B18-A211-E5B7E9D3783C}">
      <dsp:nvSpPr>
        <dsp:cNvPr id="0" name=""/>
        <dsp:cNvSpPr/>
      </dsp:nvSpPr>
      <dsp:spPr>
        <a:xfrm>
          <a:off x="2145689" y="1619270"/>
          <a:ext cx="2177032" cy="486806"/>
        </a:xfrm>
        <a:custGeom>
          <a:avLst/>
          <a:gdLst/>
          <a:ahLst/>
          <a:cxnLst/>
          <a:rect l="0" t="0" r="0" b="0"/>
          <a:pathLst>
            <a:path>
              <a:moveTo>
                <a:pt x="2177032" y="0"/>
              </a:moveTo>
              <a:lnTo>
                <a:pt x="2177032" y="331744"/>
              </a:lnTo>
              <a:lnTo>
                <a:pt x="0" y="331744"/>
              </a:lnTo>
              <a:lnTo>
                <a:pt x="0" y="4868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9DE1F-743C-48B4-96DA-BE1C763F77F5}">
      <dsp:nvSpPr>
        <dsp:cNvPr id="0" name=""/>
        <dsp:cNvSpPr/>
      </dsp:nvSpPr>
      <dsp:spPr>
        <a:xfrm>
          <a:off x="2869542" y="1210"/>
          <a:ext cx="2906359" cy="16180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CAC829-C510-46BE-BAC6-469EE549ADC1}">
      <dsp:nvSpPr>
        <dsp:cNvPr id="0" name=""/>
        <dsp:cNvSpPr/>
      </dsp:nvSpPr>
      <dsp:spPr>
        <a:xfrm>
          <a:off x="3055523" y="177893"/>
          <a:ext cx="2906359" cy="16180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i="1" kern="1200" dirty="0" smtClean="0">
              <a:latin typeface="Candara" pitchFamily="34" charset="0"/>
            </a:rPr>
            <a:t>Родительский контроль на ПК</a:t>
          </a:r>
        </a:p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3102914" y="225284"/>
        <a:ext cx="2811577" cy="1523277"/>
      </dsp:txXfrm>
    </dsp:sp>
    <dsp:sp modelId="{A5CC0566-BE24-4027-B4A6-DF16BAC5219F}">
      <dsp:nvSpPr>
        <dsp:cNvPr id="0" name=""/>
        <dsp:cNvSpPr/>
      </dsp:nvSpPr>
      <dsp:spPr>
        <a:xfrm>
          <a:off x="593410" y="2106076"/>
          <a:ext cx="3104557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2E3246-D3DC-4AEC-98E1-89DD33F765A1}">
      <dsp:nvSpPr>
        <dsp:cNvPr id="0" name=""/>
        <dsp:cNvSpPr/>
      </dsp:nvSpPr>
      <dsp:spPr>
        <a:xfrm>
          <a:off x="779392" y="2282759"/>
          <a:ext cx="3104557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ndara" pitchFamily="34" charset="0"/>
            </a:rPr>
            <a:t>Базовые средства</a:t>
          </a:r>
          <a:endParaRPr lang="ru-RU" sz="2400" kern="1200" dirty="0">
            <a:latin typeface="Candara" pitchFamily="34" charset="0"/>
          </a:endParaRPr>
        </a:p>
      </dsp:txBody>
      <dsp:txXfrm>
        <a:off x="810523" y="2313890"/>
        <a:ext cx="3042295" cy="1000621"/>
      </dsp:txXfrm>
    </dsp:sp>
    <dsp:sp modelId="{7F43FFB0-B8C0-483A-BEA0-2F1DA6AABE48}">
      <dsp:nvSpPr>
        <dsp:cNvPr id="0" name=""/>
        <dsp:cNvSpPr/>
      </dsp:nvSpPr>
      <dsp:spPr>
        <a:xfrm>
          <a:off x="285875" y="3655767"/>
          <a:ext cx="1673832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F170F9-8EFA-454B-B543-04B96E5A9FBE}">
      <dsp:nvSpPr>
        <dsp:cNvPr id="0" name=""/>
        <dsp:cNvSpPr/>
      </dsp:nvSpPr>
      <dsp:spPr>
        <a:xfrm>
          <a:off x="471857" y="3832449"/>
          <a:ext cx="1673832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Поисковые системы</a:t>
          </a:r>
          <a:endParaRPr lang="ru-RU" sz="1900" kern="1200" dirty="0"/>
        </a:p>
      </dsp:txBody>
      <dsp:txXfrm>
        <a:off x="502988" y="3863580"/>
        <a:ext cx="1611570" cy="1000621"/>
      </dsp:txXfrm>
    </dsp:sp>
    <dsp:sp modelId="{C221F48D-079B-4F30-97BB-4932308FB865}">
      <dsp:nvSpPr>
        <dsp:cNvPr id="0" name=""/>
        <dsp:cNvSpPr/>
      </dsp:nvSpPr>
      <dsp:spPr>
        <a:xfrm>
          <a:off x="2331671" y="3655767"/>
          <a:ext cx="1673832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7F1827-0F85-4798-9254-F31AB14BBBD8}">
      <dsp:nvSpPr>
        <dsp:cNvPr id="0" name=""/>
        <dsp:cNvSpPr/>
      </dsp:nvSpPr>
      <dsp:spPr>
        <a:xfrm>
          <a:off x="2517652" y="3832449"/>
          <a:ext cx="1673832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Возможности социальных сетей</a:t>
          </a:r>
          <a:endParaRPr lang="ru-RU" sz="1900" kern="1200" dirty="0"/>
        </a:p>
      </dsp:txBody>
      <dsp:txXfrm>
        <a:off x="2548783" y="3863580"/>
        <a:ext cx="1611570" cy="1000621"/>
      </dsp:txXfrm>
    </dsp:sp>
    <dsp:sp modelId="{49EB166E-56ED-4F68-B93C-05A91E3652C8}">
      <dsp:nvSpPr>
        <dsp:cNvPr id="0" name=""/>
        <dsp:cNvSpPr/>
      </dsp:nvSpPr>
      <dsp:spPr>
        <a:xfrm>
          <a:off x="4422528" y="2106076"/>
          <a:ext cx="3629505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9EE55A-CCEF-4009-87E7-14BF01A8A23F}">
      <dsp:nvSpPr>
        <dsp:cNvPr id="0" name=""/>
        <dsp:cNvSpPr/>
      </dsp:nvSpPr>
      <dsp:spPr>
        <a:xfrm>
          <a:off x="4608509" y="2282759"/>
          <a:ext cx="3629505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ndara" pitchFamily="34" charset="0"/>
            </a:rPr>
            <a:t>Расширенные средства</a:t>
          </a:r>
          <a:endParaRPr lang="ru-RU" sz="2400" kern="1200" dirty="0">
            <a:latin typeface="Candara" pitchFamily="34" charset="0"/>
          </a:endParaRPr>
        </a:p>
      </dsp:txBody>
      <dsp:txXfrm>
        <a:off x="4639640" y="2313890"/>
        <a:ext cx="3567243" cy="1000621"/>
      </dsp:txXfrm>
    </dsp:sp>
    <dsp:sp modelId="{5A4FA5F9-EE8A-413A-AC55-B93E8F02BC71}">
      <dsp:nvSpPr>
        <dsp:cNvPr id="0" name=""/>
        <dsp:cNvSpPr/>
      </dsp:nvSpPr>
      <dsp:spPr>
        <a:xfrm>
          <a:off x="4377466" y="3655767"/>
          <a:ext cx="1673832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6CA33E-AC36-4E76-A5F8-1562694DB4CE}">
      <dsp:nvSpPr>
        <dsp:cNvPr id="0" name=""/>
        <dsp:cNvSpPr/>
      </dsp:nvSpPr>
      <dsp:spPr>
        <a:xfrm>
          <a:off x="4563448" y="3832449"/>
          <a:ext cx="1673832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Фильтрация контента на роутере</a:t>
          </a:r>
          <a:endParaRPr lang="ru-RU" sz="1900" kern="1200" dirty="0"/>
        </a:p>
      </dsp:txBody>
      <dsp:txXfrm>
        <a:off x="4594579" y="3863580"/>
        <a:ext cx="1611570" cy="1000621"/>
      </dsp:txXfrm>
    </dsp:sp>
    <dsp:sp modelId="{4334A495-0145-432B-A0A2-F7F7AC022BCE}">
      <dsp:nvSpPr>
        <dsp:cNvPr id="0" name=""/>
        <dsp:cNvSpPr/>
      </dsp:nvSpPr>
      <dsp:spPr>
        <a:xfrm>
          <a:off x="6423262" y="3655767"/>
          <a:ext cx="1673832" cy="1062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FB9FA7-29BD-4619-BF66-DB2EA29FD146}">
      <dsp:nvSpPr>
        <dsp:cNvPr id="0" name=""/>
        <dsp:cNvSpPr/>
      </dsp:nvSpPr>
      <dsp:spPr>
        <a:xfrm>
          <a:off x="6609243" y="3832449"/>
          <a:ext cx="1673832" cy="1062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Специальные программные комплексы</a:t>
          </a:r>
          <a:endParaRPr lang="ru-RU" sz="1900" kern="1200" dirty="0"/>
        </a:p>
      </dsp:txBody>
      <dsp:txXfrm>
        <a:off x="6640374" y="3863580"/>
        <a:ext cx="1611570" cy="10006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2DC9C-C00E-474B-B4E1-E516A7E797E4}">
      <dsp:nvSpPr>
        <dsp:cNvPr id="0" name=""/>
        <dsp:cNvSpPr/>
      </dsp:nvSpPr>
      <dsp:spPr>
        <a:xfrm>
          <a:off x="4185465" y="2606374"/>
          <a:ext cx="2970330" cy="7068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1666"/>
              </a:lnTo>
              <a:lnTo>
                <a:pt x="2970330" y="481666"/>
              </a:lnTo>
              <a:lnTo>
                <a:pt x="2970330" y="7068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6560B9-A63F-4384-9B80-1B56D1A62057}">
      <dsp:nvSpPr>
        <dsp:cNvPr id="0" name=""/>
        <dsp:cNvSpPr/>
      </dsp:nvSpPr>
      <dsp:spPr>
        <a:xfrm>
          <a:off x="4139745" y="2606374"/>
          <a:ext cx="91440" cy="7068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068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8DD432-06D2-4663-9FF1-A64CA3D9DDAA}">
      <dsp:nvSpPr>
        <dsp:cNvPr id="0" name=""/>
        <dsp:cNvSpPr/>
      </dsp:nvSpPr>
      <dsp:spPr>
        <a:xfrm>
          <a:off x="1215135" y="2606374"/>
          <a:ext cx="2970329" cy="706803"/>
        </a:xfrm>
        <a:custGeom>
          <a:avLst/>
          <a:gdLst/>
          <a:ahLst/>
          <a:cxnLst/>
          <a:rect l="0" t="0" r="0" b="0"/>
          <a:pathLst>
            <a:path>
              <a:moveTo>
                <a:pt x="2970329" y="0"/>
              </a:moveTo>
              <a:lnTo>
                <a:pt x="2970329" y="481666"/>
              </a:lnTo>
              <a:lnTo>
                <a:pt x="0" y="481666"/>
              </a:lnTo>
              <a:lnTo>
                <a:pt x="0" y="7068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E0FD88-05D0-42BA-8ADC-0151BAE87E9B}">
      <dsp:nvSpPr>
        <dsp:cNvPr id="0" name=""/>
        <dsp:cNvSpPr/>
      </dsp:nvSpPr>
      <dsp:spPr>
        <a:xfrm>
          <a:off x="942330" y="143655"/>
          <a:ext cx="6486269" cy="24627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36665-B632-463A-9BF1-7111A00D86CB}">
      <dsp:nvSpPr>
        <dsp:cNvPr id="0" name=""/>
        <dsp:cNvSpPr/>
      </dsp:nvSpPr>
      <dsp:spPr>
        <a:xfrm>
          <a:off x="1212360" y="400184"/>
          <a:ext cx="6486269" cy="24627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Candara" pitchFamily="34" charset="0"/>
            </a:rPr>
            <a:t>Средства родительского контроля на телефоне и планшете</a:t>
          </a:r>
          <a:endParaRPr lang="ru-RU" sz="3600" kern="1200" dirty="0">
            <a:latin typeface="Candara" pitchFamily="34" charset="0"/>
          </a:endParaRPr>
        </a:p>
      </dsp:txBody>
      <dsp:txXfrm>
        <a:off x="1284491" y="472315"/>
        <a:ext cx="6342007" cy="2318457"/>
      </dsp:txXfrm>
    </dsp:sp>
    <dsp:sp modelId="{027D1AD7-4E77-4560-9FC1-6822EC30CD43}">
      <dsp:nvSpPr>
        <dsp:cNvPr id="0" name=""/>
        <dsp:cNvSpPr/>
      </dsp:nvSpPr>
      <dsp:spPr>
        <a:xfrm>
          <a:off x="0" y="3313178"/>
          <a:ext cx="2430269" cy="15432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17DD6A-B2A3-48AB-BA3C-2E60BEAD71B9}">
      <dsp:nvSpPr>
        <dsp:cNvPr id="0" name=""/>
        <dsp:cNvSpPr/>
      </dsp:nvSpPr>
      <dsp:spPr>
        <a:xfrm>
          <a:off x="270030" y="3569706"/>
          <a:ext cx="2430269" cy="15432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ndara" pitchFamily="34" charset="0"/>
            </a:rPr>
            <a:t>Настройки родительского контроля на </a:t>
          </a:r>
          <a:r>
            <a:rPr lang="ru-RU" sz="2200" kern="1200" dirty="0" err="1" smtClean="0">
              <a:latin typeface="Candara" pitchFamily="34" charset="0"/>
            </a:rPr>
            <a:t>Андроиде</a:t>
          </a:r>
          <a:endParaRPr lang="ru-RU" sz="2200" kern="1200" dirty="0">
            <a:latin typeface="Candara" pitchFamily="34" charset="0"/>
          </a:endParaRPr>
        </a:p>
      </dsp:txBody>
      <dsp:txXfrm>
        <a:off x="315229" y="3614905"/>
        <a:ext cx="2339871" cy="1452823"/>
      </dsp:txXfrm>
    </dsp:sp>
    <dsp:sp modelId="{87AC8AEF-EED3-492E-86E6-0DEF5002F24D}">
      <dsp:nvSpPr>
        <dsp:cNvPr id="0" name=""/>
        <dsp:cNvSpPr/>
      </dsp:nvSpPr>
      <dsp:spPr>
        <a:xfrm>
          <a:off x="2970330" y="3313178"/>
          <a:ext cx="2430269" cy="15432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D927E8-A9BD-47CE-9389-6ECA80AE70EF}">
      <dsp:nvSpPr>
        <dsp:cNvPr id="0" name=""/>
        <dsp:cNvSpPr/>
      </dsp:nvSpPr>
      <dsp:spPr>
        <a:xfrm>
          <a:off x="3240360" y="3569706"/>
          <a:ext cx="2430269" cy="15432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ndara" pitchFamily="34" charset="0"/>
            </a:rPr>
            <a:t>Настройки </a:t>
          </a:r>
          <a:r>
            <a:rPr lang="en-US" sz="2200" kern="1200" dirty="0" smtClean="0">
              <a:latin typeface="Candara" pitchFamily="34" charset="0"/>
            </a:rPr>
            <a:t>Google Play</a:t>
          </a:r>
          <a:endParaRPr lang="ru-RU" sz="2200" kern="1200" dirty="0">
            <a:latin typeface="Candara" pitchFamily="34" charset="0"/>
          </a:endParaRPr>
        </a:p>
      </dsp:txBody>
      <dsp:txXfrm>
        <a:off x="3285559" y="3614905"/>
        <a:ext cx="2339871" cy="1452823"/>
      </dsp:txXfrm>
    </dsp:sp>
    <dsp:sp modelId="{994085A1-8790-430D-B900-6D239B376C97}">
      <dsp:nvSpPr>
        <dsp:cNvPr id="0" name=""/>
        <dsp:cNvSpPr/>
      </dsp:nvSpPr>
      <dsp:spPr>
        <a:xfrm>
          <a:off x="5940660" y="3313178"/>
          <a:ext cx="2430269" cy="15432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846AD2-E050-48F6-B6D1-0E07C2AB8206}">
      <dsp:nvSpPr>
        <dsp:cNvPr id="0" name=""/>
        <dsp:cNvSpPr/>
      </dsp:nvSpPr>
      <dsp:spPr>
        <a:xfrm>
          <a:off x="6210689" y="3569706"/>
          <a:ext cx="2430269" cy="15432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ndara" pitchFamily="34" charset="0"/>
            </a:rPr>
            <a:t>Приложения</a:t>
          </a:r>
          <a:endParaRPr lang="ru-RU" sz="2200" kern="1200" dirty="0">
            <a:latin typeface="Candara" pitchFamily="34" charset="0"/>
          </a:endParaRPr>
        </a:p>
      </dsp:txBody>
      <dsp:txXfrm>
        <a:off x="6255888" y="3614905"/>
        <a:ext cx="2339871" cy="14528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F0530-978E-4008-AB17-FFC22EFC36F6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F5841-2327-4C68-BE74-CF6C008909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053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F5841-2327-4C68-BE74-CF6C0089090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207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728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23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031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336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26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12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895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413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889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449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24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01B9-7B13-407E-A112-FFF9C2320BF4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A86C0-4300-404B-BE35-6AC136BD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56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osp.ru/FileStorage/ARTICLE/Nir_PK/2013-08/09_13/13145610/Nir_PK_1_Google_(9554)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s://www.osp.ru/FileStorage/ARTICLE/Nir_PK/2013-08/09_13/13145610/Nir_PK_1_1_Yandex_(1922)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osp.ru/FileStorage/ARTICLE/Nir_PK/2013-08/09_13/13145610/Nir_PK_17_vk_(4840)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osp.ru/FileStorage/ARTICLE/Nir_PK/2013-08/09_13/13145610/Nir_PK_5_Family_Safety4_(7637)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osp.ru/FileStorage/ARTICLE/Nir_PK/2013-08/09_13/13145610/Nir_PK_6_Family_Safety5_(7039)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s://www.osp.ru/FileStorage/ARTICLE/Nir_PK/2013-08/09_13/13145610/Nir_PK_7_Family_Safety6_(7631)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424936" cy="2592288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6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Безопасный интернет</a:t>
            </a:r>
            <a:endParaRPr lang="ru-RU" sz="6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851920" y="3789040"/>
            <a:ext cx="5104656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355976" y="4149079"/>
            <a:ext cx="4608431" cy="238802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Миронова Анна Николаевна, </a:t>
            </a:r>
          </a:p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учитель математики муниципального автономного образовательного учреждения </a:t>
            </a:r>
          </a:p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«Средняя общеобразовательная школа №3» п. Двуреченск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82269"/>
            <a:ext cx="2619375" cy="1743075"/>
          </a:xfrm>
          <a:prstGeom prst="rect">
            <a:avLst/>
          </a:prstGeom>
        </p:spPr>
      </p:pic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39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Программа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KinderGate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«Родительский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Контроль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одительский контроль на компьютере, смартфоне и планшет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60400"/>
            <a:ext cx="5472608" cy="46649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940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Основные функции родительского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контроля на телефоне и планшете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защита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ребенка от негативного веб-контента (насилие и порнография);</a:t>
            </a:r>
          </a:p>
          <a:p>
            <a:pPr lvl="0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запрет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скачивание платных программ;</a:t>
            </a:r>
          </a:p>
          <a:p>
            <a:pPr lvl="0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защита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 вредоносных вирусов, которые могут попасть в телефон вместе с приложениями из ненадежных источников;</a:t>
            </a:r>
          </a:p>
          <a:p>
            <a:pPr lvl="0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ограничение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времени, которое ребенок тратит на игры.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371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9431910"/>
              </p:ext>
            </p:extLst>
          </p:nvPr>
        </p:nvGraphicFramePr>
        <p:xfrm>
          <a:off x="323528" y="908720"/>
          <a:ext cx="864096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694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Настройки родительского контроля на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Андроиде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36912"/>
            <a:ext cx="8229600" cy="3556992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откройте 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настройки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Андроида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;</a:t>
            </a:r>
          </a:p>
          <a:p>
            <a:pPr lvl="0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выберете 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пункт Пользователи;</a:t>
            </a:r>
          </a:p>
          <a:p>
            <a:pPr lvl="0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нажмите 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на команду Добавить пользователя;</a:t>
            </a:r>
          </a:p>
          <a:p>
            <a:pPr lvl="0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установить 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ограничения в гостевом аккаунте.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77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Настройки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Google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Play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36912"/>
            <a:ext cx="8229600" cy="3268960"/>
          </a:xfrm>
        </p:spPr>
        <p:txBody>
          <a:bodyPr/>
          <a:lstStyle/>
          <a:p>
            <a:pPr lvl="0"/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откройте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приложение-магазин;</a:t>
            </a:r>
          </a:p>
          <a:p>
            <a:pPr lvl="0"/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перейдите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 настройки;</a:t>
            </a:r>
          </a:p>
          <a:p>
            <a:pPr lvl="0"/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выберете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пункт «Родительский контроль»;</a:t>
            </a:r>
          </a:p>
          <a:p>
            <a:pPr lvl="0"/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установите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подтвердите </a:t>
            </a:r>
            <a:r>
              <a:rPr lang="ru-RU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пин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-код.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4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Программы для родительского контроля на телефоне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2060848"/>
            <a:ext cx="6264696" cy="3888432"/>
          </a:xfrm>
        </p:spPr>
        <p:txBody>
          <a:bodyPr>
            <a:normAutofit/>
          </a:bodyPr>
          <a:lstStyle/>
          <a:p>
            <a:pPr lvl="0"/>
            <a:r>
              <a:rPr lang="ru-RU" sz="5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Screen</a:t>
            </a:r>
            <a:r>
              <a:rPr lang="ru-RU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Time</a:t>
            </a:r>
            <a:endParaRPr lang="ru-RU" sz="5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/>
            <a:r>
              <a:rPr lang="ru-RU" sz="5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Kid's</a:t>
            </a:r>
            <a:r>
              <a:rPr lang="ru-RU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Shell</a:t>
            </a:r>
            <a:endParaRPr lang="ru-RU" sz="5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/>
            <a:r>
              <a:rPr lang="ru-RU" sz="5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YouTube</a:t>
            </a:r>
            <a:r>
              <a:rPr lang="ru-RU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Детям</a:t>
            </a:r>
            <a:endParaRPr lang="ru-RU" sz="5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/>
            <a:r>
              <a:rPr lang="ru-RU" sz="5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Safe</a:t>
            </a:r>
            <a:r>
              <a:rPr lang="ru-RU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Lagoon</a:t>
            </a:r>
            <a:r>
              <a:rPr lang="ru-RU" sz="5200" dirty="0" smtClean="0"/>
              <a:t> </a:t>
            </a:r>
            <a:endParaRPr lang="ru-RU" sz="5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18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Родительский контроль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Screen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Time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 descr="Приложения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3384376" cy="5040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Приложени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68760"/>
            <a:ext cx="3689568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684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сновные функции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приложения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Screen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Time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88841"/>
            <a:ext cx="8229600" cy="3744416"/>
          </a:xfrm>
        </p:spPr>
        <p:txBody>
          <a:bodyPr/>
          <a:lstStyle/>
          <a:p>
            <a:pPr lvl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установка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времени работы приложений;</a:t>
            </a:r>
          </a:p>
          <a:p>
            <a:pPr lvl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блокировка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определенных приложений;</a:t>
            </a:r>
          </a:p>
          <a:p>
            <a:pPr lvl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запрет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доступ в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соцсети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 время школьных занятий;</a:t>
            </a:r>
          </a:p>
          <a:p>
            <a:pPr lvl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добавление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дополнительных минут работы программ.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03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56792"/>
            <a:ext cx="5472608" cy="4104456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84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Цель проведенной работы: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1"/>
            <a:ext cx="8229600" cy="12961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создание условий для активизации  внимания школьников на собственную безопасность в ходе работы в сети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Интернет</a:t>
            </a:r>
          </a:p>
          <a:p>
            <a:pPr marL="0" indent="0">
              <a:buNone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86122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Задачи работы: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95536" y="3789040"/>
            <a:ext cx="8229600" cy="28803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довести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информацию до детей, родителей о  рисках при использовании Интернета, научить  защищаться от сетевых угроз и узнать о полезных возможностях глобальной сети для образования, развития, общения и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досуга;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выделить достоинства и недостатки сети Интернет;</a:t>
            </a:r>
          </a:p>
          <a:p>
            <a:pPr lvl="0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познакомить с правилами сетевого этикета, рассказать о важности их соблюдения.</a:t>
            </a:r>
          </a:p>
          <a:p>
            <a:pPr marL="0" indent="0">
              <a:buFont typeface="Arial" pitchFamily="34" charset="0"/>
              <a:buNone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614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 зависимости от платформы, на которой используется  средства родительского контроля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96033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884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7605248"/>
              </p:ext>
            </p:extLst>
          </p:nvPr>
        </p:nvGraphicFramePr>
        <p:xfrm>
          <a:off x="395536" y="1052736"/>
          <a:ext cx="856895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3458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Настройки поиска в поисковых системах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Объект 3" descr="Родительский контроль на компьютере, смартфоне и планшете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344816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Родительский контроль на компьютере, смартфоне и планшете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09120"/>
            <a:ext cx="6336704" cy="18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367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Возможности социальных сетей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Объект 3" descr="Родительский контроль на компьютере, смартфоне и планшете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5616624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076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Программа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Family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Safety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(«Семейная Безопасность»)</a:t>
            </a:r>
          </a:p>
        </p:txBody>
      </p:sp>
      <p:pic>
        <p:nvPicPr>
          <p:cNvPr id="4" name="Объект 3" descr="Родительский контроль на компьютере, смартфоне и планшете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6480720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77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одительский контроль на компьютере, смартфоне и планшете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5616624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 descr="Родительский контроль на компьютере, смартфоне и планшете">
            <a:hlinkClick r:id="rId4"/>
          </p:cNvPr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12976"/>
            <a:ext cx="6264696" cy="36454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685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747857"/>
              </p:ext>
            </p:extLst>
          </p:nvPr>
        </p:nvGraphicFramePr>
        <p:xfrm>
          <a:off x="395536" y="1052736"/>
          <a:ext cx="856895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68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</TotalTime>
  <Words>284</Words>
  <Application>Microsoft Office PowerPoint</Application>
  <PresentationFormat>Экран (4:3)</PresentationFormat>
  <Paragraphs>64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Безопасный интернет</vt:lpstr>
      <vt:lpstr>Цель проведенной работы:</vt:lpstr>
      <vt:lpstr>В зависимости от платформы, на которой используется  средства родительского контроля</vt:lpstr>
      <vt:lpstr>Презентация PowerPoint</vt:lpstr>
      <vt:lpstr>Настройки поиска в поисковых системах</vt:lpstr>
      <vt:lpstr>Возможности социальных сетей</vt:lpstr>
      <vt:lpstr>Программа Family Safety («Семейная Безопасность»)</vt:lpstr>
      <vt:lpstr>Презентация PowerPoint</vt:lpstr>
      <vt:lpstr>Презентация PowerPoint</vt:lpstr>
      <vt:lpstr>Программа KinderGate «Родительский Контроль»</vt:lpstr>
      <vt:lpstr>Основные функции родительского контроля на телефоне и планшете</vt:lpstr>
      <vt:lpstr>Презентация PowerPoint</vt:lpstr>
      <vt:lpstr>Настройки родительского контроля на Андроиде</vt:lpstr>
      <vt:lpstr>Настройки Google Play</vt:lpstr>
      <vt:lpstr>Программы для родительского контроля на телефоне</vt:lpstr>
      <vt:lpstr>Родительский контроль Screen Time </vt:lpstr>
      <vt:lpstr>Основные функции приложения Screen Time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anuta</dc:creator>
  <cp:lastModifiedBy>anuta</cp:lastModifiedBy>
  <cp:revision>22</cp:revision>
  <dcterms:created xsi:type="dcterms:W3CDTF">2018-01-22T16:50:43Z</dcterms:created>
  <dcterms:modified xsi:type="dcterms:W3CDTF">2018-01-23T17:01:26Z</dcterms:modified>
</cp:coreProperties>
</file>