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1571-24C4-4F2A-B593-3CD8708FEE2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BEC-CDBC-447F-B448-2A742C911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6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1571-24C4-4F2A-B593-3CD8708FEE2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F0BEC-CDBC-447F-B448-2A742C911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8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Биогеохимические провинции. Йододефицит. Чем он грозит и как питание может помочь?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Микронутриенты и их источники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Массовая профилактика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Индивидуальная профилактика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3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Содержание йода в продуктах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1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Дополнительные условия развития дефицита йода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2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4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0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Минеральные вещества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Калий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83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9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08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1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72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62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70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5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51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00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9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7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63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26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04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https://pitanie.cgon.ru/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2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здоровое-питание.рф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47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smtClean="0"/>
              <a:t>Спасибо за внимание!</a:t>
            </a:r>
            <a:br>
              <a:rPr lang="ru-RU" sz="4400" b="1" smtClean="0"/>
            </a:br>
            <a:r>
              <a:rPr lang="ru-RU" sz="4400" b="1" smtClean="0"/>
              <a:t>Будьте здоровы!</a:t>
            </a:r>
            <a:endParaRPr lang="ru-RU" sz="4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0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Глобальный круговорот йода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7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0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3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3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8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11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Биогеохимические провинции. Йододефицит. Чем он грозит и как питание может помочь? Микронутриенты и их источники</vt:lpstr>
      <vt:lpstr>Презентация PowerPoint</vt:lpstr>
      <vt:lpstr>Презентация PowerPoint</vt:lpstr>
      <vt:lpstr>Глобальный круговорот йода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Массовая профилактика </vt:lpstr>
      <vt:lpstr>Индивидуальная профилактика </vt:lpstr>
      <vt:lpstr>Содержание йода в продуктах</vt:lpstr>
      <vt:lpstr>Презентация PowerPoint</vt:lpstr>
      <vt:lpstr>Дополнительные условия развития дефицита йода</vt:lpstr>
      <vt:lpstr>Презентация PowerPoint</vt:lpstr>
      <vt:lpstr>Презентация PowerPoint</vt:lpstr>
      <vt:lpstr>Минеральные вещества</vt:lpstr>
      <vt:lpstr>Калий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https://pitanie.cgon.ru/</vt:lpstr>
      <vt:lpstr>здоровое-питание.рф</vt:lpstr>
      <vt:lpstr>Презентация PowerPoint</vt:lpstr>
      <vt:lpstr>Спасибо за внимание! Будьте здоровы!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Биогеохимические провинции. Йододефицит. Чем он грозит и как питание может помочь? Микронутриенты и их источники</dc:title>
  <dc:creator>Александр</dc:creator>
  <cp:lastModifiedBy>Александр</cp:lastModifiedBy>
  <cp:revision>1</cp:revision>
  <dcterms:created xsi:type="dcterms:W3CDTF">2020-10-27T11:02:18Z</dcterms:created>
  <dcterms:modified xsi:type="dcterms:W3CDTF">2020-10-27T11:02:19Z</dcterms:modified>
</cp:coreProperties>
</file>