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6" r:id="rId7"/>
    <p:sldId id="270" r:id="rId8"/>
    <p:sldId id="274" r:id="rId9"/>
    <p:sldId id="267" r:id="rId10"/>
    <p:sldId id="278" r:id="rId11"/>
    <p:sldId id="280" r:id="rId12"/>
    <p:sldId id="272" r:id="rId13"/>
    <p:sldId id="273" r:id="rId14"/>
    <p:sldId id="263" r:id="rId15"/>
    <p:sldId id="264" r:id="rId16"/>
    <p:sldId id="28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10975-AE5C-4207-A1C6-2FEB376B9533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930D-F064-46B6-8CBE-81B35BEA9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senin.ru/photo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Сергей Есенин</a:t>
            </a:r>
            <a:endParaRPr lang="ru-RU" dirty="0"/>
          </a:p>
        </p:txBody>
      </p:sp>
      <p:pic>
        <p:nvPicPr>
          <p:cNvPr id="7" name="Содержимое 6" descr="http://coollib.com/i/59/147459/i_00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500066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V="1">
            <a:off x="9929850" y="6000769"/>
            <a:ext cx="142876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571480"/>
            <a:ext cx="35719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марте 1915 уехал в Петроград, где познакомился с Александром Блоком, Андреем Белым, Владимиром Маяковским. С А.Блоком, которого Есенин считал "первым поэтом", он познакомился в первый же день приезда - 9 марта 1915, самостоятельно найдя его квартиру на Офицерской улице и попросив поэта о встрече. Во время первой встречи Блок сам отобрал для печати шесть стихотворений Есенина и написал рекомендательное письмо литератору Михаилу Павловичу </a:t>
            </a:r>
            <a:r>
              <a:rPr lang="ru-RU" dirty="0" err="1" smtClean="0"/>
              <a:t>Мурашеву</a:t>
            </a:r>
            <a:r>
              <a:rPr lang="ru-RU" dirty="0" smtClean="0"/>
              <a:t>, направившему молодого поэта в несколько редакций. </a:t>
            </a:r>
            <a:endParaRPr lang="ru-RU" dirty="0"/>
          </a:p>
        </p:txBody>
      </p:sp>
      <p:pic>
        <p:nvPicPr>
          <p:cNvPr id="8194" name="Picture 2" descr="http://cdn11.img22.ria.ru/images/28075/46/280754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067050" cy="4933950"/>
          </a:xfrm>
          <a:prstGeom prst="rect">
            <a:avLst/>
          </a:prstGeom>
          <a:noFill/>
        </p:spPr>
      </p:pic>
      <p:pic>
        <p:nvPicPr>
          <p:cNvPr id="8196" name="Picture 4" descr="http://gorod.tomsk.ru/i/u/7966/el1-646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228975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1.liveinternet.ru/images/attach/c/1/63/585/63585339_00117300144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428992" cy="5500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1" y="857232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Дружба  Есенина с Клюевым</a:t>
            </a:r>
            <a:endParaRPr lang="ru-RU" sz="4000" dirty="0"/>
          </a:p>
        </p:txBody>
      </p:sp>
      <p:pic>
        <p:nvPicPr>
          <p:cNvPr id="33796" name="Picture 4" descr="http://content.foto.my.mail.ru/mail/drpetrushov/_blogs/i-14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49" y="3143248"/>
            <a:ext cx="4574841" cy="296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http://img1.liveinternet.ru/images/attach/b/3/41/566/41566858_1238009533_bereza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43570" y="3643314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навек за туманы и росы</a:t>
            </a:r>
          </a:p>
          <a:p>
            <a:r>
              <a:rPr lang="ru-RU" dirty="0"/>
              <a:t>Полюбил у берёзки стан</a:t>
            </a:r>
          </a:p>
          <a:p>
            <a:r>
              <a:rPr lang="ru-RU" dirty="0"/>
              <a:t>И её золотистые косы,</a:t>
            </a:r>
          </a:p>
          <a:p>
            <a:r>
              <a:rPr lang="ru-RU" dirty="0"/>
              <a:t>И холщовый её сарафан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71435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Улыбнулись сонные берёзки,</a:t>
            </a:r>
          </a:p>
          <a:p>
            <a:r>
              <a:rPr lang="ru-RU" dirty="0"/>
              <a:t>Растрепали шёлковые косы,</a:t>
            </a:r>
          </a:p>
          <a:p>
            <a:r>
              <a:rPr lang="ru-RU" dirty="0"/>
              <a:t>Шелестят зелёные серёжки,</a:t>
            </a:r>
          </a:p>
          <a:p>
            <a:r>
              <a:rPr lang="ru-RU" dirty="0"/>
              <a:t>И горят серебряные росы.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3/12/25/238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342902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714356"/>
            <a:ext cx="3643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Белая берёза</a:t>
            </a:r>
          </a:p>
          <a:p>
            <a:r>
              <a:rPr lang="ru-RU" dirty="0"/>
              <a:t>Под моим окном</a:t>
            </a:r>
          </a:p>
          <a:p>
            <a:r>
              <a:rPr lang="ru-RU" dirty="0"/>
              <a:t>Принакрылась снегом,</a:t>
            </a:r>
          </a:p>
          <a:p>
            <a:r>
              <a:rPr lang="ru-RU" dirty="0"/>
              <a:t>Точно серебром.</a:t>
            </a:r>
          </a:p>
          <a:p>
            <a:r>
              <a:rPr lang="ru-RU" dirty="0"/>
              <a:t>На пушистых ветках</a:t>
            </a:r>
          </a:p>
          <a:p>
            <a:r>
              <a:rPr lang="ru-RU" dirty="0"/>
              <a:t>Снежною каймой</a:t>
            </a:r>
          </a:p>
          <a:p>
            <a:r>
              <a:rPr lang="ru-RU" dirty="0"/>
              <a:t>Распустились листья</a:t>
            </a:r>
          </a:p>
          <a:p>
            <a:r>
              <a:rPr lang="ru-RU" dirty="0"/>
              <a:t>Белой бахромой.</a:t>
            </a:r>
          </a:p>
          <a:p>
            <a:r>
              <a:rPr lang="ru-RU" dirty="0"/>
              <a:t>И стоит берёза</a:t>
            </a:r>
          </a:p>
          <a:p>
            <a:r>
              <a:rPr lang="ru-RU" dirty="0"/>
              <a:t>В сонной тишине,</a:t>
            </a:r>
          </a:p>
          <a:p>
            <a:r>
              <a:rPr lang="ru-RU" dirty="0"/>
              <a:t>И горят снежинки</a:t>
            </a:r>
          </a:p>
          <a:p>
            <a:r>
              <a:rPr lang="ru-RU" dirty="0"/>
              <a:t>В золотом огне.</a:t>
            </a:r>
          </a:p>
          <a:p>
            <a:r>
              <a:rPr lang="ru-RU" dirty="0"/>
              <a:t>А заря, лениво обходя кругом,</a:t>
            </a:r>
          </a:p>
          <a:p>
            <a:r>
              <a:rPr lang="ru-RU" dirty="0"/>
              <a:t>Обсыпает ветки новым серебром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1913 г.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1000108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 Интересна история создания стихотворения С.А.Есенина «Собаке Качалова». Артист Московского Художественного театра В.И.Качалов вспоминал о том, как весной 1925 года, вернувшись после спектакля часов в 12 домой, застал у себя дома компанию друзей, среди которых был и С.Есенин. Поэт сидел на диване и мило беседовал, обнявшись, с его собакой Джимом. Прощаясь, Есенин пообещал написать о Джиме стихотворение и, к удивлению Качалова, сдержал слово, написав это стихотворение уже в мае 1925 года.</a:t>
            </a:r>
          </a:p>
        </p:txBody>
      </p:sp>
      <p:pic>
        <p:nvPicPr>
          <p:cNvPr id="3" name="Рисунок 2" descr="http://img0.liveinternet.ru/images/attach/c/2/64/800/64800032_1235029219_esenin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3577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45005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 smtClean="0"/>
              <a:t>Дай, Джим, на счастье лапу мне,</a:t>
            </a:r>
          </a:p>
          <a:p>
            <a:r>
              <a:rPr lang="ru-RU" sz="1600" dirty="0" smtClean="0"/>
              <a:t>Такую лапу не видал я сроду.</a:t>
            </a:r>
          </a:p>
          <a:p>
            <a:r>
              <a:rPr lang="ru-RU" sz="1600" dirty="0" smtClean="0"/>
              <a:t>Давай с тобой полаем при луне</a:t>
            </a:r>
          </a:p>
          <a:p>
            <a:r>
              <a:rPr lang="ru-RU" sz="1600" dirty="0" smtClean="0"/>
              <a:t>На тихую, бесшумную погоду.</a:t>
            </a:r>
          </a:p>
          <a:p>
            <a:r>
              <a:rPr lang="ru-RU" sz="1600" dirty="0" smtClean="0"/>
              <a:t>Дай, Джим, на счастье лапу мне.</a:t>
            </a:r>
          </a:p>
          <a:p>
            <a:r>
              <a:rPr lang="ru-RU" sz="1600" dirty="0" smtClean="0"/>
              <a:t>Пожалуйста, голубчик, не лижись.</a:t>
            </a:r>
          </a:p>
          <a:p>
            <a:r>
              <a:rPr lang="ru-RU" sz="1600" dirty="0" smtClean="0"/>
              <a:t>Пойми со мной хоть самое простое.</a:t>
            </a:r>
          </a:p>
          <a:p>
            <a:r>
              <a:rPr lang="ru-RU" sz="1600" dirty="0" smtClean="0"/>
              <a:t>Ведь ты не знаешь, что такое жизнь,</a:t>
            </a:r>
          </a:p>
          <a:p>
            <a:r>
              <a:rPr lang="ru-RU" sz="1600" dirty="0" smtClean="0"/>
              <a:t>Не знаешь ты, что жить на свете стоит.</a:t>
            </a:r>
          </a:p>
          <a:p>
            <a:r>
              <a:rPr lang="ru-RU" sz="1600" dirty="0" smtClean="0"/>
              <a:t>Хозяин твой и мил и знаменит,</a:t>
            </a:r>
          </a:p>
          <a:p>
            <a:r>
              <a:rPr lang="ru-RU" sz="1600" dirty="0" smtClean="0"/>
              <a:t>И у него гостей бывает в доме много,</a:t>
            </a:r>
          </a:p>
          <a:p>
            <a:r>
              <a:rPr lang="ru-RU" sz="1600" dirty="0" smtClean="0"/>
              <a:t>И каждый, улыбаясь, норовит</a:t>
            </a:r>
          </a:p>
          <a:p>
            <a:r>
              <a:rPr lang="ru-RU" sz="1600" dirty="0" smtClean="0"/>
              <a:t>Тебя по шерсти бархатной потрогать.</a:t>
            </a:r>
          </a:p>
          <a:p>
            <a:r>
              <a:rPr lang="ru-RU" sz="1600" dirty="0" smtClean="0"/>
              <a:t>Ты по-собачьи дьявольски красив,</a:t>
            </a:r>
          </a:p>
          <a:p>
            <a:r>
              <a:rPr lang="ru-RU" sz="1600" dirty="0" smtClean="0"/>
              <a:t>С такою милою доверчивой </a:t>
            </a:r>
            <a:r>
              <a:rPr lang="ru-RU" sz="1600" dirty="0" err="1" smtClean="0"/>
              <a:t>приятцей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И, никого ни капли не спросив,</a:t>
            </a:r>
          </a:p>
          <a:p>
            <a:r>
              <a:rPr lang="ru-RU" sz="1600" dirty="0" smtClean="0"/>
              <a:t>Как пьяный друг, ты лезешь целоваться.</a:t>
            </a:r>
          </a:p>
          <a:p>
            <a:r>
              <a:rPr lang="ru-RU" sz="1600" dirty="0" smtClean="0"/>
              <a:t>Мой милый Джим, среди твоих гостей</a:t>
            </a:r>
          </a:p>
          <a:p>
            <a:r>
              <a:rPr lang="ru-RU" sz="1600" dirty="0" smtClean="0"/>
              <a:t>Так много всяких и не всяких было,</a:t>
            </a:r>
          </a:p>
          <a:p>
            <a:r>
              <a:rPr lang="ru-RU" sz="1600" dirty="0" smtClean="0"/>
              <a:t>Но та, что всех безмолвней и грустней,</a:t>
            </a:r>
          </a:p>
          <a:p>
            <a:r>
              <a:rPr lang="ru-RU" sz="1600" dirty="0" smtClean="0"/>
              <a:t>Сюда случайно вдруг не заходила?</a:t>
            </a:r>
          </a:p>
          <a:p>
            <a:r>
              <a:rPr lang="ru-RU" sz="1600" dirty="0" smtClean="0"/>
              <a:t>Она придёт, даю тебе поруку.</a:t>
            </a:r>
          </a:p>
          <a:p>
            <a:r>
              <a:rPr lang="ru-RU" sz="1600" dirty="0" smtClean="0"/>
              <a:t>И без меня, в её </a:t>
            </a:r>
            <a:r>
              <a:rPr lang="ru-RU" sz="1600" dirty="0" err="1" smtClean="0"/>
              <a:t>уставясь</a:t>
            </a:r>
            <a:r>
              <a:rPr lang="ru-RU" sz="1600" dirty="0" smtClean="0"/>
              <a:t> взгляд,</a:t>
            </a:r>
          </a:p>
          <a:p>
            <a:r>
              <a:rPr lang="ru-RU" sz="1600" dirty="0" smtClean="0"/>
              <a:t>Ты за меня лизни её нежно руку</a:t>
            </a:r>
          </a:p>
          <a:p>
            <a:r>
              <a:rPr lang="ru-RU" sz="1600" dirty="0" smtClean="0"/>
              <a:t>За всё, в чём был и не был виноват.</a:t>
            </a:r>
          </a:p>
          <a:p>
            <a:r>
              <a:rPr lang="ru-RU" sz="1600" dirty="0" smtClean="0"/>
              <a:t>(1925)</a:t>
            </a:r>
            <a:endParaRPr lang="ru-RU" sz="1600" dirty="0"/>
          </a:p>
        </p:txBody>
      </p:sp>
      <p:pic>
        <p:nvPicPr>
          <p:cNvPr id="3" name="Рисунок 2" descr="http://sobachya-sherst.ru/images/stories/pictures/kachal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Фото - </a:t>
            </a:r>
            <a:r>
              <a:rPr lang="en-US" i="1" dirty="0" smtClean="0">
                <a:hlinkClick r:id="rId2"/>
              </a:rPr>
              <a:t>www.s</a:t>
            </a:r>
            <a:r>
              <a:rPr lang="en-US" b="1" i="1" dirty="0" smtClean="0">
                <a:hlinkClick r:id="rId2"/>
              </a:rPr>
              <a:t>esenin</a:t>
            </a:r>
            <a:r>
              <a:rPr lang="en-US" i="1" dirty="0" smtClean="0">
                <a:hlinkClick r:id="rId2"/>
              </a:rPr>
              <a:t>.ru/</a:t>
            </a:r>
            <a:r>
              <a:rPr lang="en-US" b="1" i="1" dirty="0" smtClean="0">
                <a:hlinkClick r:id="rId2"/>
              </a:rPr>
              <a:t>photo</a:t>
            </a:r>
            <a:endParaRPr lang="ru-RU" b="1" i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Биография </a:t>
            </a:r>
            <a:r>
              <a:rPr lang="en-US" smtClean="0"/>
              <a:t> - </a:t>
            </a:r>
            <a:r>
              <a:rPr lang="en-US" i="1" smtClean="0"/>
              <a:t>https</a:t>
            </a:r>
            <a:r>
              <a:rPr lang="en-US" i="1" dirty="0" smtClean="0"/>
              <a:t>://ru.wikipedia.org/wik</a:t>
            </a:r>
            <a:endParaRPr lang="ru-RU" b="1" i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Биография </a:t>
            </a:r>
            <a:r>
              <a:rPr lang="ru-RU" dirty="0" smtClean="0"/>
              <a:t>–</a:t>
            </a:r>
            <a:r>
              <a:rPr lang="en-US" dirty="0" smtClean="0"/>
              <a:t>http://</a:t>
            </a:r>
            <a:r>
              <a:rPr lang="en-US" i="1" dirty="0" smtClean="0"/>
              <a:t>www.s</a:t>
            </a:r>
            <a:r>
              <a:rPr lang="en-US" b="1" i="1" dirty="0" smtClean="0"/>
              <a:t>esenin</a:t>
            </a:r>
            <a:r>
              <a:rPr lang="en-US" i="1" dirty="0" smtClean="0"/>
              <a:t>.ru/ebiography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8576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СПАСИБО ЗА ВНИМАНИЕ!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2214578" cy="515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 Родина великого русского поэта С.А.Есенина – старинное село Константиново – привольно раскинулось среди рязанских полей и лесов, в центре России, на высоком правом берегу Оки. Отсюда открывается необъятный простор заливных лугов, просматриваются у горизонта леса Мещёры.</a:t>
            </a:r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rcy;&amp;ocy;&amp;dcy;&amp;icy;&amp;ncy;&amp;acy; &amp;scy;&amp;iecy;&amp;rcy;&amp;gcy;&amp;iecy;&amp;jcy; &amp;iecy;&amp;scy;&amp;iecy;&amp;ncy;&amp;icy;&amp;ncy;&amp;acy; &amp;fcy;&amp;ocy;&amp;t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dirty="0">
                <a:solidFill>
                  <a:srgbClr val="FFFF00"/>
                </a:solidFill>
              </a:rPr>
              <a:t> Родина великого русского поэта С.А.Есенина – старинное село Константиново – привольно раскинулось среди рязанских полей и лесов, в центре России, на высоком правом берегу Оки. Отсюда открывается необъятный простор заливных лугов, просматриваются у горизонта леса Мещёры.</a:t>
            </a:r>
          </a:p>
          <a:p>
            <a:r>
              <a:rPr lang="ru-RU" dirty="0">
                <a:solidFill>
                  <a:srgbClr val="FFFF00"/>
                </a:solidFill>
              </a:rPr>
              <a:t>   Эти места – колыбель поэзии Есенина. Здесь он родился и провёл более половины своей жизни, здесь впервые, очарованный красотой своего края, «выплеснул душу в слова».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85794"/>
            <a:ext cx="2714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Родина </a:t>
            </a:r>
            <a:r>
              <a:rPr lang="ru-RU" dirty="0"/>
              <a:t>была тем источником вдохновения, к которому постоянно припадал Есенин, черпая силу русского духа, силу любви к людям, отчему дому… И в каких бы дальних краях ни приходилось ему бывать, он всегда оставался связан глубинными корнями с этой исконно русской землёй, на которой развился его удивительный талант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 descr="http://sobesednik.ru/sites/default/files/styles/420x315/public/complex_images/images/chasovnya.jpg?itok=B8czVuf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564360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kolazhizni.ru/img/content/i85/85193_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564360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2571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До наших дней сохранился его родительский дом, в нём до 1955 года жила мать поэта – Татьяна Фёдоровна. В глубине есенинского сада – избушка-времянка, около которой растёт яблоня-дикарка, посаженная при жизни Есенина. Недалеко от избушки среди вишен – амбар, где, по свидетельству Екатерины Александровны, старшей из сестёр поэта, им были написаны многие стихи. А в самом углу усадьбы укрылась под золотистой соломой рига (сарай для сушки снопов и молотьбы).   Это именно о родительском доме стихи «Низкий дом с </a:t>
            </a:r>
            <a:r>
              <a:rPr lang="ru-RU" sz="1600" dirty="0" err="1"/>
              <a:t>голубыми</a:t>
            </a:r>
            <a:r>
              <a:rPr lang="ru-RU" sz="1600" dirty="0"/>
              <a:t> ставнями…»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857232"/>
            <a:ext cx="35004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 Сохранился в Константинове и дом, с которым связаны многие страницы жизни и творчества поэта. Это бывший усадебный дом помещицы Кашиной Л.И., послужившей прототипом героини поэмы «Анна </a:t>
            </a:r>
            <a:r>
              <a:rPr lang="ru-RU" dirty="0" err="1"/>
              <a:t>Снегина</a:t>
            </a:r>
            <a:r>
              <a:rPr lang="ru-RU" dirty="0"/>
              <a:t>». Есенин не раз приходил сюда, с волнением переступая порог «дома с мезонином». Осенью 1969 года здесь был открыт Литературный музей, экспозиция которого рассказывает о творческой биографии поэта. В марте 1984 года Литературно-мемориальный музей в селе Константиново реорганизован в Государственный музей-заповедник С.А.Есенина.</a:t>
            </a:r>
          </a:p>
        </p:txBody>
      </p:sp>
      <p:pic>
        <p:nvPicPr>
          <p:cNvPr id="3" name="Рисунок 2" descr="http://content.foto.my.mail.ru/mail/drpetrushov/_blogs/i-329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2863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6/6b/Esenin%27s_parents_%281905%29.jpg/220px-Esenin%27s_parents_%281905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000636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Александр Никитич и Татьяна Федоровна — отец и мать поэта Есенина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Отец наш, Александр Никитич Есенин, мальчиком пел в церковном хоре. У него был прекрасный дискант. По всей округе возили его к богатым на свадьбы и похороны. Когда ему исполнилось двенадцать лет, бабушке предложили отдать его в рязанский собор певчим, но он не согласился, и вместо собора его отправили в Москву в мясную лавку „мальчиком“…Через шесть лет отец наш стал мясником. Ему было восемнадцать лет, когда он приехал в село жениться</a:t>
            </a:r>
            <a:r>
              <a:rPr lang="ru-RU" sz="3200" dirty="0" smtClean="0"/>
              <a:t> .</a:t>
            </a:r>
            <a:endParaRPr lang="ru-RU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3581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Мать будущего поэта, Татьяна Титова, была выдана замуж помимо своей воли, и вскоре вместе с трехлетним сыном ушла к родителям. Затем она отправилась на заработки в Рязань, а Есенин остался на попечении бабушки и дедушки, знатока церковных книг. Бабушка Есенина знала множество песен, сказок и частушек, и, по признанию самого поэта, именно она давала «толчки» к написанию им первых стихов.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rus.ec/i/65/526965/i_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5286412" cy="571504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447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Есенин очень любил свою маму и посвятил ей не одно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28605"/>
            <a:ext cx="33575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Письмо матери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Ты жива еще, моя старушка?</a:t>
            </a:r>
            <a:br>
              <a:rPr lang="ru-RU" sz="1600" dirty="0" smtClean="0"/>
            </a:br>
            <a:r>
              <a:rPr lang="ru-RU" sz="1600" dirty="0" smtClean="0"/>
              <a:t>Жив и я. Привет тебе, привет!</a:t>
            </a:r>
            <a:br>
              <a:rPr lang="ru-RU" sz="1600" dirty="0" smtClean="0"/>
            </a:br>
            <a:r>
              <a:rPr lang="ru-RU" sz="1600" dirty="0" smtClean="0"/>
              <a:t>Пусть струится над твоей избушкой</a:t>
            </a:r>
            <a:br>
              <a:rPr lang="ru-RU" sz="1600" dirty="0" smtClean="0"/>
            </a:br>
            <a:r>
              <a:rPr lang="ru-RU" sz="1600" dirty="0" smtClean="0"/>
              <a:t>Тот вечерний несказанный свет.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Пишут мне, что ты, тая тревогу,</a:t>
            </a:r>
            <a:br>
              <a:rPr lang="ru-RU" sz="1600" dirty="0" smtClean="0"/>
            </a:br>
            <a:r>
              <a:rPr lang="ru-RU" sz="1600" dirty="0" smtClean="0"/>
              <a:t>Загрустила шибко обо мне,</a:t>
            </a:r>
            <a:br>
              <a:rPr lang="ru-RU" sz="1600" dirty="0" smtClean="0"/>
            </a:br>
            <a:r>
              <a:rPr lang="ru-RU" sz="1600" dirty="0" smtClean="0"/>
              <a:t>Что ты часто </a:t>
            </a:r>
            <a:r>
              <a:rPr lang="ru-RU" sz="1600" dirty="0" err="1" smtClean="0"/>
              <a:t>xодишь</a:t>
            </a:r>
            <a:r>
              <a:rPr lang="ru-RU" sz="1600" dirty="0" smtClean="0"/>
              <a:t> на дорогу</a:t>
            </a:r>
            <a:br>
              <a:rPr lang="ru-RU" sz="1600" dirty="0" smtClean="0"/>
            </a:br>
            <a:r>
              <a:rPr lang="ru-RU" sz="1600" dirty="0" smtClean="0"/>
              <a:t>В старомодном </a:t>
            </a:r>
            <a:r>
              <a:rPr lang="ru-RU" sz="1600" dirty="0" err="1" smtClean="0"/>
              <a:t>ветxом</a:t>
            </a:r>
            <a:r>
              <a:rPr lang="ru-RU" sz="1600" dirty="0" smtClean="0"/>
              <a:t> шушуне.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тебе в вечернем синем мраке</a:t>
            </a:r>
            <a:br>
              <a:rPr lang="ru-RU" sz="1600" dirty="0" smtClean="0"/>
            </a:br>
            <a:r>
              <a:rPr lang="ru-RU" sz="1600" dirty="0" smtClean="0"/>
              <a:t>Часто видится одно и то ж:</a:t>
            </a:r>
            <a:br>
              <a:rPr lang="ru-RU" sz="1600" dirty="0" smtClean="0"/>
            </a:br>
            <a:r>
              <a:rPr lang="ru-RU" sz="1600" dirty="0" smtClean="0"/>
              <a:t>Будто кто-то мне в кабацкой драке</a:t>
            </a:r>
            <a:br>
              <a:rPr lang="ru-RU" sz="1600" dirty="0" smtClean="0"/>
            </a:br>
            <a:r>
              <a:rPr lang="ru-RU" sz="1600" dirty="0" smtClean="0"/>
              <a:t>Саданул под сердце финский нож.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4500570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Ничего, родная! Успокойся.</a:t>
            </a:r>
            <a:br>
              <a:rPr lang="ru-RU" sz="1600" dirty="0" smtClean="0"/>
            </a:br>
            <a:r>
              <a:rPr lang="ru-RU" sz="1600" dirty="0" smtClean="0"/>
              <a:t>Это только тягостная бредь.</a:t>
            </a:r>
            <a:br>
              <a:rPr lang="ru-RU" sz="1600" dirty="0" smtClean="0"/>
            </a:br>
            <a:r>
              <a:rPr lang="ru-RU" sz="1600" dirty="0" smtClean="0"/>
              <a:t>Не такой уж горький я пропойца,</a:t>
            </a:r>
            <a:br>
              <a:rPr lang="ru-RU" sz="1600" dirty="0" smtClean="0"/>
            </a:br>
            <a:r>
              <a:rPr lang="ru-RU" sz="1600" dirty="0" smtClean="0"/>
              <a:t>Чтоб, тебя не видя, умереть.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 по-прежнему такой же нежный</a:t>
            </a:r>
            <a:br>
              <a:rPr lang="ru-RU" sz="1600" dirty="0" smtClean="0"/>
            </a:br>
            <a:r>
              <a:rPr lang="ru-RU" sz="1600" dirty="0" smtClean="0"/>
              <a:t>И мечтаю только лишь о том,</a:t>
            </a:r>
            <a:br>
              <a:rPr lang="ru-RU" sz="1600" dirty="0" smtClean="0"/>
            </a:br>
            <a:r>
              <a:rPr lang="ru-RU" sz="1600" dirty="0" smtClean="0"/>
              <a:t>Чтоб скорее от тоски мятежной</a:t>
            </a:r>
            <a:br>
              <a:rPr lang="ru-RU" sz="1600" dirty="0" smtClean="0"/>
            </a:br>
            <a:r>
              <a:rPr lang="ru-RU" sz="1600" dirty="0" smtClean="0"/>
              <a:t>Воротиться в низенький наш дом.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711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Сергей Есенин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</dc:creator>
  <cp:lastModifiedBy>bibl</cp:lastModifiedBy>
  <cp:revision>12</cp:revision>
  <dcterms:created xsi:type="dcterms:W3CDTF">2015-10-06T06:48:31Z</dcterms:created>
  <dcterms:modified xsi:type="dcterms:W3CDTF">2015-11-06T04:31:14Z</dcterms:modified>
</cp:coreProperties>
</file>