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7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63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5FDCA-BFBD-4CAD-910D-7B3872228A17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077ED-EE8D-425E-9535-5DF48BB06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02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D234-D1B4-451A-9D1C-CB22BEBF1343}" type="datetime1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СОШ №3, Соломеина Лилия Владимировна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88F5-6C7E-473D-AF59-733755C50D25}" type="datetime1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СОШ №3, Соломеина Лилия Владимировна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774F-B262-4D68-B6C7-86247FC4243C}" type="datetime1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СОШ №3, Соломеина Лилия Владимировна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CF41F-20C2-407B-9B8E-92E9DA82EDC7}" type="datetime1">
              <a:rPr lang="ru-RU" smtClean="0"/>
              <a:t>06.02.2015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МКОУ СОШ №3, Соломеина Лилия Владимировна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71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CF6B-A416-4D5E-954C-99D83C5EF643}" type="datetime1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СОШ №3, Соломеина Лилия Владимировна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74FA-FE0A-4BF8-B211-442A1CCCF3E1}" type="datetime1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СОШ №3, Соломеина Лилия Владимировна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D3B5-B804-4EE8-A48F-53FED2815020}" type="datetime1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СОШ №3, Соломеина Лилия Владимировна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08A6-4431-46B0-9A77-325ED7D913CC}" type="datetime1">
              <a:rPr lang="ru-RU" smtClean="0"/>
              <a:t>06.02.2015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СОШ №3, Соломеина Лилия Владимировна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875F-07E4-4888-AC2A-FB0D2C340332}" type="datetime1">
              <a:rPr lang="ru-RU" smtClean="0"/>
              <a:t>06.02.2015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СОШ №3, Соломеина Лилия Владимировна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B466-699F-4FB4-B443-7ECD4BFFECFD}" type="datetime1">
              <a:rPr lang="ru-RU" smtClean="0"/>
              <a:t>06.02.2015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СОШ №3, Соломеина Лилия Владимировна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34D5-32B2-485D-85E2-A19E7932AE5F}" type="datetime1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СОШ №3, Соломеина Лилия Владимировна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CF5-EC35-4FE8-B12F-81A9B34BEC7B}" type="datetime1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СОШ №3, Соломеина Лилия Владимировна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B03FC4-DF95-4D22-9FA4-28F81B5637C5}" type="datetime1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/>
              <a:t>МКОУ СОШ №3, Соломеина Лилия Владимировна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0"/>
            <a:ext cx="5904656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800" b="1" i="1" dirty="0" smtClean="0"/>
              <a:t>Снежная королева</a:t>
            </a:r>
            <a:endParaRPr lang="ru-RU" sz="4800" b="1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"/>
          </p:nvPr>
        </p:nvSpPr>
        <p:spPr>
          <a:xfrm>
            <a:off x="323528" y="1484784"/>
            <a:ext cx="4032448" cy="4114800"/>
          </a:xfrm>
        </p:spPr>
        <p:txBody>
          <a:bodyPr>
            <a:normAutofit fontScale="92500"/>
          </a:bodyPr>
          <a:lstStyle/>
          <a:p>
            <a:pPr marL="0" marR="107950" indent="0" algn="just">
              <a:spcAft>
                <a:spcPts val="0"/>
              </a:spcAft>
              <a:buNone/>
            </a:pPr>
            <a:r>
              <a:rPr lang="ru-RU" sz="2800" b="1" dirty="0">
                <a:ea typeface="MS Mincho"/>
              </a:rPr>
              <a:t>В мире много сказок</a:t>
            </a:r>
          </a:p>
          <a:p>
            <a:pPr marL="0" marR="107950" indent="0" algn="just">
              <a:spcAft>
                <a:spcPts val="0"/>
              </a:spcAft>
              <a:buNone/>
            </a:pPr>
            <a:r>
              <a:rPr lang="ru-RU" sz="2800" b="1" dirty="0">
                <a:ea typeface="MS Mincho"/>
              </a:rPr>
              <a:t>Грустных и смешных.</a:t>
            </a:r>
          </a:p>
          <a:p>
            <a:pPr marL="0" marR="107950" indent="0" algn="just">
              <a:spcAft>
                <a:spcPts val="0"/>
              </a:spcAft>
              <a:buNone/>
            </a:pPr>
            <a:r>
              <a:rPr lang="ru-RU" sz="2800" b="1" dirty="0">
                <a:ea typeface="MS Mincho"/>
              </a:rPr>
              <a:t>И прожить на свете</a:t>
            </a:r>
          </a:p>
          <a:p>
            <a:pPr marL="0" marR="107950" indent="0" algn="just">
              <a:spcAft>
                <a:spcPts val="0"/>
              </a:spcAft>
              <a:buNone/>
            </a:pPr>
            <a:r>
              <a:rPr lang="ru-RU" sz="2800" b="1" dirty="0">
                <a:ea typeface="MS Mincho"/>
              </a:rPr>
              <a:t>Нам нельзя без них!</a:t>
            </a:r>
          </a:p>
          <a:p>
            <a:pPr marL="0" marR="107950" indent="0" algn="just">
              <a:spcAft>
                <a:spcPts val="0"/>
              </a:spcAft>
              <a:buNone/>
            </a:pPr>
            <a:r>
              <a:rPr lang="ru-RU" sz="2800" b="1" dirty="0">
                <a:ea typeface="MS Mincho"/>
              </a:rPr>
              <a:t>Пусть герои сказок</a:t>
            </a:r>
          </a:p>
          <a:p>
            <a:pPr marL="0" marR="107950" indent="0" algn="just">
              <a:spcAft>
                <a:spcPts val="0"/>
              </a:spcAft>
              <a:buNone/>
            </a:pPr>
            <a:r>
              <a:rPr lang="ru-RU" sz="2800" b="1" dirty="0">
                <a:ea typeface="MS Mincho"/>
              </a:rPr>
              <a:t>Дарят нам тепло,</a:t>
            </a:r>
          </a:p>
          <a:p>
            <a:pPr marL="0" marR="107950" indent="0" algn="just">
              <a:spcAft>
                <a:spcPts val="0"/>
              </a:spcAft>
              <a:buNone/>
            </a:pPr>
            <a:r>
              <a:rPr lang="ru-RU" sz="2800" b="1" dirty="0">
                <a:ea typeface="MS Mincho"/>
              </a:rPr>
              <a:t>Пусть добро навеки</a:t>
            </a:r>
          </a:p>
          <a:p>
            <a:pPr marL="0" marR="107950" indent="0" algn="just">
              <a:spcAft>
                <a:spcPts val="0"/>
              </a:spcAft>
              <a:buNone/>
            </a:pPr>
            <a:r>
              <a:rPr lang="ru-RU" sz="2800" b="1" dirty="0">
                <a:ea typeface="MS Mincho"/>
              </a:rPr>
              <a:t>Побеждает зло!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DNS\Desktop\Лилия новое\метод.неделя\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06312"/>
            <a:ext cx="4680520" cy="522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2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80" y="269776"/>
            <a:ext cx="7920880" cy="1143000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/>
              <a:t>Самостоятельная работа</a:t>
            </a:r>
            <a:endParaRPr lang="ru-RU" b="1" i="1" dirty="0"/>
          </a:p>
        </p:txBody>
      </p:sp>
      <p:pic>
        <p:nvPicPr>
          <p:cNvPr id="1026" name="Picture 2" descr="C:\Users\DNS\Desktop\Лилия новое\метод.неделя\k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4392488" cy="510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88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20879" cy="1143000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/>
              <a:t>Самостоятельная работа</a:t>
            </a:r>
            <a:endParaRPr lang="ru-RU" b="1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5"/>
          <a:stretch/>
        </p:blipFill>
        <p:spPr bwMode="auto">
          <a:xfrm>
            <a:off x="210046" y="1622367"/>
            <a:ext cx="8826450" cy="350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07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35896" y="188640"/>
            <a:ext cx="1643336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800" b="1" i="1" dirty="0" smtClean="0"/>
              <a:t>Эссе</a:t>
            </a:r>
            <a:endParaRPr lang="ru-RU" sz="4800" b="1" i="1" dirty="0"/>
          </a:p>
        </p:txBody>
      </p:sp>
      <p:pic>
        <p:nvPicPr>
          <p:cNvPr id="4098" name="Picture 2" descr="C:\Users\DNS\Desktop\Лилия новое\метод.неделя\k1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"/>
          <a:stretch/>
        </p:blipFill>
        <p:spPr bwMode="auto">
          <a:xfrm flipH="1">
            <a:off x="0" y="1412776"/>
            <a:ext cx="9120396" cy="458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6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235" y="188640"/>
            <a:ext cx="8855968" cy="11430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b="1" i="1" dirty="0"/>
              <a:t>Вы справились с </a:t>
            </a:r>
            <a:r>
              <a:rPr lang="ru-RU" sz="2400" b="1" i="1" dirty="0" smtClean="0"/>
              <a:t>заданиями  и </a:t>
            </a:r>
            <a:r>
              <a:rPr lang="ru-RU" sz="2400" b="1" i="1" dirty="0"/>
              <a:t>блеснули знаньями.</a:t>
            </a:r>
            <a:br>
              <a:rPr lang="ru-RU" sz="2400" b="1" i="1" dirty="0"/>
            </a:br>
            <a:r>
              <a:rPr lang="ru-RU" sz="2400" b="1" i="1" dirty="0"/>
              <a:t>Каю с </a:t>
            </a:r>
            <a:r>
              <a:rPr lang="ru-RU" sz="2400" b="1" i="1" dirty="0" err="1"/>
              <a:t>Гердой</a:t>
            </a:r>
            <a:r>
              <a:rPr lang="ru-RU" sz="2400" b="1" i="1" dirty="0"/>
              <a:t> </a:t>
            </a:r>
            <a:r>
              <a:rPr lang="ru-RU" sz="2400" b="1" i="1" dirty="0" smtClean="0"/>
              <a:t>помогли, от </a:t>
            </a:r>
            <a:r>
              <a:rPr lang="ru-RU" sz="2400" b="1" i="1" dirty="0"/>
              <a:t>Снежной Королевы их </a:t>
            </a:r>
            <a:r>
              <a:rPr lang="ru-RU" sz="2400" b="1" i="1" dirty="0" smtClean="0"/>
              <a:t>спасли</a:t>
            </a:r>
            <a:r>
              <a:rPr lang="ru-RU" sz="5400" b="1" i="1" dirty="0"/>
              <a:t/>
            </a:r>
            <a:br>
              <a:rPr lang="ru-RU" sz="5400" b="1" i="1" dirty="0"/>
            </a:br>
            <a:endParaRPr lang="ru-RU" sz="5400" b="1" i="1" dirty="0"/>
          </a:p>
        </p:txBody>
      </p:sp>
      <p:pic>
        <p:nvPicPr>
          <p:cNvPr id="5122" name="Picture 2" descr="C:\Users\DNS\Desktop\Лилия новое\метод.неделя\k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77881"/>
            <a:ext cx="5976664" cy="555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38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NS\Desktop\Лилия новое\метод.неделя\que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5329"/>
            <a:ext cx="9144000" cy="459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5309" y="692696"/>
            <a:ext cx="5884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пасибо за урок!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843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МКОУ СОШ №3, Соломеина Лилия Владимировна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692696"/>
            <a:ext cx="6946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Интернет – ресурсы</a:t>
            </a:r>
          </a:p>
          <a:p>
            <a:r>
              <a:rPr lang="ru-RU" dirty="0"/>
              <a:t>Картинки: </a:t>
            </a:r>
            <a:r>
              <a:rPr lang="en-US" dirty="0"/>
              <a:t>a</a:t>
            </a:r>
            <a:r>
              <a:rPr lang="en-US" dirty="0" smtClean="0"/>
              <a:t>ffinity4you.ru </a:t>
            </a:r>
            <a:r>
              <a:rPr lang="ru-RU" dirty="0" smtClean="0"/>
              <a:t>Владислав </a:t>
            </a:r>
            <a:r>
              <a:rPr lang="ru-RU" dirty="0" err="1" smtClean="0"/>
              <a:t>Ерко</a:t>
            </a:r>
            <a:r>
              <a:rPr lang="ru-RU" dirty="0" smtClean="0"/>
              <a:t> «Снежная королева»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90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0959" y="476672"/>
            <a:ext cx="7721600" cy="1143000"/>
          </a:xfrm>
        </p:spPr>
        <p:txBody>
          <a:bodyPr/>
          <a:lstStyle/>
          <a:p>
            <a:pPr marL="182880" indent="0">
              <a:buNone/>
            </a:pPr>
            <a:r>
              <a:rPr lang="ru-RU" sz="6000" dirty="0" smtClean="0"/>
              <a:t>ИЕЛДЕНЕ ЙЕРОБД</a:t>
            </a:r>
            <a:endParaRPr lang="ru-RU" sz="6000" dirty="0"/>
          </a:p>
        </p:txBody>
      </p:sp>
      <p:pic>
        <p:nvPicPr>
          <p:cNvPr id="1026" name="Picture 2" descr="C:\Users\DNS\Desktop\Лилия новое\метод.неделя\k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420888"/>
            <a:ext cx="8610687" cy="425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51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/>
              <a:t>ДЕЛЕНИЕ ДРОБЕЙ</a:t>
            </a:r>
            <a:endParaRPr lang="ru-RU" sz="4800" b="1" dirty="0"/>
          </a:p>
        </p:txBody>
      </p:sp>
      <p:pic>
        <p:nvPicPr>
          <p:cNvPr id="2051" name="Picture 3" descr="C:\Users\DNS\Desktop\Лилия новое\метод.неделя\k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70880"/>
            <a:ext cx="8640960" cy="447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404664"/>
            <a:ext cx="62744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Деление дробей</a:t>
            </a:r>
            <a:endParaRPr lang="ru-RU" sz="6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0809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628112" cy="114300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“</a:t>
            </a:r>
            <a:r>
              <a:rPr lang="ru-RU" b="1" i="1" dirty="0"/>
              <a:t>Думайте и соображайте</a:t>
            </a:r>
            <a:r>
              <a:rPr lang="ru-RU" b="1" i="1" dirty="0" smtClean="0"/>
              <a:t>”</a:t>
            </a:r>
            <a:endParaRPr lang="ru-RU" b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05" y="1160748"/>
            <a:ext cx="410662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DNS\Desktop\Лилия новое\метод.неделя\k5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0"/>
          <a:stretch/>
        </p:blipFill>
        <p:spPr bwMode="auto">
          <a:xfrm flipH="1">
            <a:off x="3995935" y="3284984"/>
            <a:ext cx="5182801" cy="157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4204" y="1386544"/>
            <a:ext cx="42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1)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348880"/>
            <a:ext cx="460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2)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3507125"/>
            <a:ext cx="460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3)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2795" y="4635618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4)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54698" y="5609961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5)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630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827912" cy="1008112"/>
          </a:xfrm>
        </p:spPr>
        <p:txBody>
          <a:bodyPr/>
          <a:lstStyle/>
          <a:p>
            <a:pPr marL="0" indent="0">
              <a:buNone/>
            </a:pPr>
            <a:r>
              <a:rPr lang="ru-RU" sz="4800" b="1" dirty="0"/>
              <a:t>«</a:t>
            </a:r>
            <a:r>
              <a:rPr lang="ru-RU" sz="4800" b="1" i="1" dirty="0"/>
              <a:t>Соберите правила</a:t>
            </a:r>
            <a:r>
              <a:rPr lang="ru-RU" sz="4800" b="1" dirty="0" smtClean="0"/>
              <a:t>»</a:t>
            </a:r>
            <a:endParaRPr lang="ru-RU" sz="4800" b="1" dirty="0"/>
          </a:p>
        </p:txBody>
      </p:sp>
      <p:pic>
        <p:nvPicPr>
          <p:cNvPr id="4098" name="Picture 2" descr="C:\Users\DNS\Desktop\Лилия новое\метод.неделя\k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23" y="1268760"/>
            <a:ext cx="730554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95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048" y="188640"/>
            <a:ext cx="6899920" cy="901167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/>
              <a:t>Историческая справка</a:t>
            </a:r>
            <a:endParaRPr lang="ru-RU" b="1" i="1" dirty="0"/>
          </a:p>
        </p:txBody>
      </p:sp>
      <p:pic>
        <p:nvPicPr>
          <p:cNvPr id="5123" name="Picture 3" descr="C:\Users\DNS\Desktop\Лилия новое\метод.неделя\2141-any2fbimgloader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3744416" cy="545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00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/>
              <a:t>Решите </a:t>
            </a:r>
            <a:r>
              <a:rPr lang="ru-RU" b="1" i="1" dirty="0" smtClean="0"/>
              <a:t>задания</a:t>
            </a:r>
            <a:endParaRPr lang="ru-RU" b="1" i="1" dirty="0"/>
          </a:p>
        </p:txBody>
      </p:sp>
      <p:pic>
        <p:nvPicPr>
          <p:cNvPr id="4" name="Picture 2" descr="C:\Users\DNS\Desktop\Лилия новое\метод.неделя\k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9"/>
          <a:stretch/>
        </p:blipFill>
        <p:spPr bwMode="auto">
          <a:xfrm>
            <a:off x="0" y="1988840"/>
            <a:ext cx="9160374" cy="484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12949" y="332656"/>
            <a:ext cx="43070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задание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77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28112" cy="144016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MS Mincho"/>
              </a:rPr>
              <a:t>В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MS Mincho"/>
              </a:rPr>
              <a:t>каждом столбце таблицы записаны варианты ответа на пример в верхней строчке. Обведите кружком правильный результат деления в каждом столбце. Если ни один ответ не подходит, впишите в последнюю строчку правильный ответ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8" name="Picture 4" descr="C:\Users\DNS\Desktop\Лилия новое\метод.неделя\k8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0" r="25317"/>
          <a:stretch/>
        </p:blipFill>
        <p:spPr bwMode="auto">
          <a:xfrm>
            <a:off x="5580112" y="3284984"/>
            <a:ext cx="347695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96"/>
          <a:stretch/>
        </p:blipFill>
        <p:spPr bwMode="auto">
          <a:xfrm>
            <a:off x="581712" y="1844824"/>
            <a:ext cx="5392028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4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52"/>
          <a:stretch/>
        </p:blipFill>
        <p:spPr bwMode="auto">
          <a:xfrm>
            <a:off x="827584" y="349013"/>
            <a:ext cx="6710064" cy="632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7" y="2348880"/>
            <a:ext cx="2474913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82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</TotalTime>
  <Words>135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Снежная королева</vt:lpstr>
      <vt:lpstr>ИЕЛДЕНЕ ЙЕРОБД</vt:lpstr>
      <vt:lpstr>ДЕЛЕНИЕ ДРОБЕЙ</vt:lpstr>
      <vt:lpstr>“Думайте и соображайте”</vt:lpstr>
      <vt:lpstr>«Соберите правила»</vt:lpstr>
      <vt:lpstr>Историческая справка</vt:lpstr>
      <vt:lpstr>Решите задания</vt:lpstr>
      <vt:lpstr>В каждом столбце таблицы записаны варианты ответа на пример в верхней строчке. Обведите кружком правильный результат деления в каждом столбце. Если ни один ответ не подходит, впишите в последнюю строчку правильный ответ </vt:lpstr>
      <vt:lpstr>Презентация PowerPoint</vt:lpstr>
      <vt:lpstr>Самостоятельная работа</vt:lpstr>
      <vt:lpstr>Самостоятельная работа</vt:lpstr>
      <vt:lpstr>Эссе</vt:lpstr>
      <vt:lpstr>Вы справились с заданиями  и блеснули знаньями. Каю с Гердой помогли, от Снежной Королевы их спасли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ИЕЛДЕНЕ ЙЕРОБД</dc:title>
  <dc:creator>DNS</dc:creator>
  <cp:lastModifiedBy>DNS</cp:lastModifiedBy>
  <cp:revision>17</cp:revision>
  <dcterms:created xsi:type="dcterms:W3CDTF">2013-12-08T09:24:36Z</dcterms:created>
  <dcterms:modified xsi:type="dcterms:W3CDTF">2015-02-06T15:53:22Z</dcterms:modified>
</cp:coreProperties>
</file>