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74" r:id="rId4"/>
    <p:sldId id="260" r:id="rId5"/>
    <p:sldId id="262" r:id="rId6"/>
    <p:sldId id="264" r:id="rId7"/>
    <p:sldId id="273" r:id="rId8"/>
    <p:sldId id="263" r:id="rId9"/>
    <p:sldId id="275" r:id="rId10"/>
    <p:sldId id="265" r:id="rId11"/>
    <p:sldId id="267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72B8-891B-4334-A43B-77FD4725E879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639A-BA16-411C-9E8C-223762D45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72B8-891B-4334-A43B-77FD4725E879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639A-BA16-411C-9E8C-223762D45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72B8-891B-4334-A43B-77FD4725E879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639A-BA16-411C-9E8C-223762D45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72B8-891B-4334-A43B-77FD4725E879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639A-BA16-411C-9E8C-223762D45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72B8-891B-4334-A43B-77FD4725E879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639A-BA16-411C-9E8C-223762D45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72B8-891B-4334-A43B-77FD4725E879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639A-BA16-411C-9E8C-223762D45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72B8-891B-4334-A43B-77FD4725E879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639A-BA16-411C-9E8C-223762D45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72B8-891B-4334-A43B-77FD4725E879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639A-BA16-411C-9E8C-223762D45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72B8-891B-4334-A43B-77FD4725E879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639A-BA16-411C-9E8C-223762D45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72B8-891B-4334-A43B-77FD4725E879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639A-BA16-411C-9E8C-223762D45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72B8-891B-4334-A43B-77FD4725E879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639A-BA16-411C-9E8C-223762D45C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672B8-891B-4334-A43B-77FD4725E879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0639A-BA16-411C-9E8C-223762D45C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260648"/>
            <a:ext cx="4824536" cy="6408712"/>
          </a:xfr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МАОУ СОШ №3 п. Двуреченск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Конструкт урока </a:t>
            </a:r>
            <a:r>
              <a:rPr lang="ru-RU" sz="200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200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000" smtClean="0">
                <a:solidFill>
                  <a:srgbClr val="FF0000"/>
                </a:solidFill>
                <a:latin typeface="Comic Sans MS" panose="030F0702030302020204" pitchFamily="66" charset="0"/>
              </a:rPr>
              <a:t>по 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теме </a:t>
            </a:r>
            <a:b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 днем рождения школа!»</a:t>
            </a:r>
            <a:r>
              <a:rPr lang="ru-RU" sz="3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31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ru-RU" sz="1800" dirty="0" smtClean="0"/>
              <a:t>                                                                                                            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2020 год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4288" y="4509120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Яцутко П. В.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36" name="Picture 12" descr="https://xn--44-6kc3bfr2e.xn--p1ai/images/news16-17/010417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312797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260648"/>
            <a:ext cx="4752528" cy="6408712"/>
          </a:xfr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27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Физминутка</a:t>
            </a:r>
            <a:r>
              <a:rPr lang="ru-RU" sz="27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!</a:t>
            </a:r>
            <a:r>
              <a:rPr lang="ru-RU" sz="2400" b="1" dirty="0" smtClean="0">
                <a:latin typeface="Comic Sans MS" panose="030F0702030302020204" pitchFamily="66" charset="0"/>
              </a:rPr>
              <a:t/>
            </a:r>
            <a:br>
              <a:rPr lang="ru-RU" sz="2400" b="1" dirty="0" smtClean="0">
                <a:latin typeface="Comic Sans MS" panose="030F0702030302020204" pitchFamily="66" charset="0"/>
              </a:rPr>
            </a:br>
            <a:r>
              <a:rPr lang="ru-RU" sz="2400" dirty="0">
                <a:latin typeface="Comic Sans MS" panose="030F0702030302020204" pitchFamily="66" charset="0"/>
              </a:rPr>
              <a:t/>
            </a:r>
            <a:br>
              <a:rPr lang="ru-RU" sz="2400" dirty="0">
                <a:latin typeface="Comic Sans MS" panose="030F0702030302020204" pitchFamily="66" charset="0"/>
              </a:rPr>
            </a:br>
            <a:r>
              <a:rPr lang="ru-RU" sz="2400" dirty="0" smtClean="0">
                <a:latin typeface="Comic Sans MS" panose="030F0702030302020204" pitchFamily="66" charset="0"/>
              </a:rPr>
              <a:t>Все </a:t>
            </a:r>
            <a:r>
              <a:rPr lang="ru-RU" sz="2400" dirty="0">
                <a:latin typeface="Comic Sans MS" panose="030F0702030302020204" pitchFamily="66" charset="0"/>
              </a:rPr>
              <a:t>участники </a:t>
            </a:r>
            <a:r>
              <a:rPr lang="ru-RU" sz="2400" dirty="0" smtClean="0">
                <a:latin typeface="Comic Sans MS" panose="030F0702030302020204" pitchFamily="66" charset="0"/>
              </a:rPr>
              <a:t>группы </a:t>
            </a:r>
            <a:r>
              <a:rPr lang="ru-RU" sz="2400" dirty="0">
                <a:latin typeface="Comic Sans MS" panose="030F0702030302020204" pitchFamily="66" charset="0"/>
              </a:rPr>
              <a:t>повторяют за ведущим следующие слова, сопровождая их </a:t>
            </a:r>
            <a:r>
              <a:rPr lang="ru-RU" sz="2400" dirty="0" smtClean="0">
                <a:latin typeface="Comic Sans MS" panose="030F0702030302020204" pitchFamily="66" charset="0"/>
              </a:rPr>
              <a:t>жестами по отношению к соседу. </a:t>
            </a:r>
            <a:r>
              <a:rPr lang="ru-RU" sz="2400" dirty="0">
                <a:latin typeface="Comic Sans MS" panose="030F0702030302020204" pitchFamily="66" charset="0"/>
              </a:rPr>
              <a:t>Сначала в одну сторону, а потом в другую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  <a:br>
              <a:rPr lang="ru-RU" sz="2400" dirty="0" smtClean="0">
                <a:latin typeface="Comic Sans MS" panose="030F0702030302020204" pitchFamily="66" charset="0"/>
              </a:rPr>
            </a:br>
            <a:r>
              <a:rPr lang="ru-RU" sz="2400" dirty="0">
                <a:latin typeface="Comic Sans MS" panose="030F0702030302020204" pitchFamily="66" charset="0"/>
              </a:rPr>
              <a:t/>
            </a:r>
            <a:br>
              <a:rPr lang="ru-RU" sz="2400" dirty="0">
                <a:latin typeface="Comic Sans MS" panose="030F0702030302020204" pitchFamily="66" charset="0"/>
              </a:rPr>
            </a:br>
            <a:r>
              <a:rPr lang="ru-RU" sz="2200" dirty="0">
                <a:latin typeface="Comic Sans MS" panose="030F0702030302020204" pitchFamily="66" charset="0"/>
              </a:rPr>
              <a:t>- Здравствуй, друг! </a:t>
            </a:r>
            <a:r>
              <a:rPr lang="ru-RU" sz="2200" dirty="0" smtClean="0">
                <a:latin typeface="Comic Sans MS" panose="030F0702030302020204" pitchFamily="66" charset="0"/>
              </a:rPr>
              <a:t/>
            </a:r>
            <a:br>
              <a:rPr lang="ru-RU" sz="2200" dirty="0" smtClean="0">
                <a:latin typeface="Comic Sans MS" panose="030F0702030302020204" pitchFamily="66" charset="0"/>
              </a:rPr>
            </a:br>
            <a:r>
              <a:rPr lang="ru-RU" sz="2200" dirty="0" smtClean="0">
                <a:latin typeface="Comic Sans MS" panose="030F0702030302020204" pitchFamily="66" charset="0"/>
              </a:rPr>
              <a:t>(</a:t>
            </a:r>
            <a:r>
              <a:rPr lang="ru-RU" sz="2200" dirty="0">
                <a:latin typeface="Comic Sans MS" panose="030F0702030302020204" pitchFamily="66" charset="0"/>
              </a:rPr>
              <a:t>Жмут друг другу руки).</a:t>
            </a:r>
            <a:br>
              <a:rPr lang="ru-RU" sz="2200" dirty="0">
                <a:latin typeface="Comic Sans MS" panose="030F0702030302020204" pitchFamily="66" charset="0"/>
              </a:rPr>
            </a:br>
            <a:r>
              <a:rPr lang="ru-RU" sz="2200" dirty="0">
                <a:latin typeface="Comic Sans MS" panose="030F0702030302020204" pitchFamily="66" charset="0"/>
              </a:rPr>
              <a:t>- Как ты тут? </a:t>
            </a:r>
            <a:r>
              <a:rPr lang="ru-RU" sz="2200" dirty="0" smtClean="0">
                <a:latin typeface="Comic Sans MS" panose="030F0702030302020204" pitchFamily="66" charset="0"/>
              </a:rPr>
              <a:t/>
            </a:r>
            <a:br>
              <a:rPr lang="ru-RU" sz="2200" dirty="0" smtClean="0">
                <a:latin typeface="Comic Sans MS" panose="030F0702030302020204" pitchFamily="66" charset="0"/>
              </a:rPr>
            </a:br>
            <a:r>
              <a:rPr lang="ru-RU" sz="2200" dirty="0" smtClean="0">
                <a:latin typeface="Comic Sans MS" panose="030F0702030302020204" pitchFamily="66" charset="0"/>
              </a:rPr>
              <a:t>(</a:t>
            </a:r>
            <a:r>
              <a:rPr lang="ru-RU" sz="2200" dirty="0">
                <a:latin typeface="Comic Sans MS" panose="030F0702030302020204" pitchFamily="66" charset="0"/>
              </a:rPr>
              <a:t>Хлопают </a:t>
            </a:r>
            <a:r>
              <a:rPr lang="ru-RU" sz="2200" dirty="0" smtClean="0">
                <a:latin typeface="Comic Sans MS" panose="030F0702030302020204" pitchFamily="66" charset="0"/>
              </a:rPr>
              <a:t>прав. </a:t>
            </a:r>
            <a:r>
              <a:rPr lang="ru-RU" sz="2200" dirty="0">
                <a:latin typeface="Comic Sans MS" panose="030F0702030302020204" pitchFamily="66" charset="0"/>
              </a:rPr>
              <a:t>рукой по </a:t>
            </a:r>
            <a:r>
              <a:rPr lang="ru-RU" sz="2200" dirty="0" smtClean="0">
                <a:latin typeface="Comic Sans MS" panose="030F0702030302020204" pitchFamily="66" charset="0"/>
              </a:rPr>
              <a:t>лев. </a:t>
            </a:r>
            <a:r>
              <a:rPr lang="ru-RU" sz="2200" dirty="0">
                <a:latin typeface="Comic Sans MS" panose="030F0702030302020204" pitchFamily="66" charset="0"/>
              </a:rPr>
              <a:t>плечу партнера).</a:t>
            </a:r>
            <a:br>
              <a:rPr lang="ru-RU" sz="2200" dirty="0">
                <a:latin typeface="Comic Sans MS" panose="030F0702030302020204" pitchFamily="66" charset="0"/>
              </a:rPr>
            </a:br>
            <a:r>
              <a:rPr lang="ru-RU" sz="2200" dirty="0">
                <a:latin typeface="Comic Sans MS" panose="030F0702030302020204" pitchFamily="66" charset="0"/>
              </a:rPr>
              <a:t>- Где ты был? </a:t>
            </a:r>
            <a:r>
              <a:rPr lang="ru-RU" sz="2200" dirty="0" smtClean="0">
                <a:latin typeface="Comic Sans MS" panose="030F0702030302020204" pitchFamily="66" charset="0"/>
              </a:rPr>
              <a:t/>
            </a:r>
            <a:br>
              <a:rPr lang="ru-RU" sz="2200" dirty="0" smtClean="0">
                <a:latin typeface="Comic Sans MS" panose="030F0702030302020204" pitchFamily="66" charset="0"/>
              </a:rPr>
            </a:br>
            <a:r>
              <a:rPr lang="ru-RU" sz="2200" dirty="0" smtClean="0">
                <a:latin typeface="Comic Sans MS" panose="030F0702030302020204" pitchFamily="66" charset="0"/>
              </a:rPr>
              <a:t>(</a:t>
            </a:r>
            <a:r>
              <a:rPr lang="ru-RU" sz="2200" dirty="0">
                <a:latin typeface="Comic Sans MS" panose="030F0702030302020204" pitchFamily="66" charset="0"/>
              </a:rPr>
              <a:t>Осторожно треплют ухо).</a:t>
            </a:r>
            <a:br>
              <a:rPr lang="ru-RU" sz="2200" dirty="0">
                <a:latin typeface="Comic Sans MS" panose="030F0702030302020204" pitchFamily="66" charset="0"/>
              </a:rPr>
            </a:br>
            <a:r>
              <a:rPr lang="ru-RU" sz="2200" dirty="0">
                <a:latin typeface="Comic Sans MS" panose="030F0702030302020204" pitchFamily="66" charset="0"/>
              </a:rPr>
              <a:t>- Я скучал! </a:t>
            </a:r>
            <a:r>
              <a:rPr lang="ru-RU" sz="2200" dirty="0" smtClean="0">
                <a:latin typeface="Comic Sans MS" panose="030F0702030302020204" pitchFamily="66" charset="0"/>
              </a:rPr>
              <a:t/>
            </a:r>
            <a:br>
              <a:rPr lang="ru-RU" sz="2200" dirty="0" smtClean="0">
                <a:latin typeface="Comic Sans MS" panose="030F0702030302020204" pitchFamily="66" charset="0"/>
              </a:rPr>
            </a:br>
            <a:r>
              <a:rPr lang="ru-RU" sz="2200" dirty="0" smtClean="0">
                <a:latin typeface="Comic Sans MS" panose="030F0702030302020204" pitchFamily="66" charset="0"/>
              </a:rPr>
              <a:t>(</a:t>
            </a:r>
            <a:r>
              <a:rPr lang="ru-RU" sz="2200" dirty="0">
                <a:latin typeface="Comic Sans MS" panose="030F0702030302020204" pitchFamily="66" charset="0"/>
              </a:rPr>
              <a:t>Складывают руки на груди).</a:t>
            </a:r>
            <a:br>
              <a:rPr lang="ru-RU" sz="2200" dirty="0">
                <a:latin typeface="Comic Sans MS" panose="030F0702030302020204" pitchFamily="66" charset="0"/>
              </a:rPr>
            </a:br>
            <a:r>
              <a:rPr lang="ru-RU" sz="2200" dirty="0">
                <a:latin typeface="Comic Sans MS" panose="030F0702030302020204" pitchFamily="66" charset="0"/>
              </a:rPr>
              <a:t>- Ты пришел! </a:t>
            </a:r>
            <a:r>
              <a:rPr lang="ru-RU" sz="2200" dirty="0" smtClean="0">
                <a:latin typeface="Comic Sans MS" panose="030F0702030302020204" pitchFamily="66" charset="0"/>
              </a:rPr>
              <a:t/>
            </a:r>
            <a:br>
              <a:rPr lang="ru-RU" sz="2200" dirty="0" smtClean="0">
                <a:latin typeface="Comic Sans MS" panose="030F0702030302020204" pitchFamily="66" charset="0"/>
              </a:rPr>
            </a:br>
            <a:r>
              <a:rPr lang="ru-RU" sz="2200" dirty="0" smtClean="0">
                <a:latin typeface="Comic Sans MS" panose="030F0702030302020204" pitchFamily="66" charset="0"/>
              </a:rPr>
              <a:t>(</a:t>
            </a:r>
            <a:r>
              <a:rPr lang="ru-RU" sz="2200" dirty="0">
                <a:latin typeface="Comic Sans MS" panose="030F0702030302020204" pitchFamily="66" charset="0"/>
              </a:rPr>
              <a:t>Разводят руки в стороны).</a:t>
            </a:r>
            <a:br>
              <a:rPr lang="ru-RU" sz="2200" dirty="0">
                <a:latin typeface="Comic Sans MS" panose="030F0702030302020204" pitchFamily="66" charset="0"/>
              </a:rPr>
            </a:br>
            <a:r>
              <a:rPr lang="ru-RU" sz="2200" dirty="0">
                <a:latin typeface="Comic Sans MS" panose="030F0702030302020204" pitchFamily="66" charset="0"/>
              </a:rPr>
              <a:t>- Хорошо! (Обнимаются).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pic>
        <p:nvPicPr>
          <p:cNvPr id="3" name="Picture 4" descr="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4067944" cy="257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4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260648"/>
            <a:ext cx="4752528" cy="6408712"/>
          </a:xfr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3 конкурс </a:t>
            </a:r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по </a:t>
            </a:r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мотивам игры «Крокодил</a:t>
            </a:r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»</a:t>
            </a:r>
            <a:b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latin typeface="Comic Sans MS" panose="030F0702030302020204" pitchFamily="66" charset="0"/>
              </a:rPr>
              <a:t/>
            </a:r>
            <a:br>
              <a:rPr lang="ru-RU" sz="2400" dirty="0" smtClean="0">
                <a:latin typeface="Comic Sans MS" panose="030F0702030302020204" pitchFamily="66" charset="0"/>
              </a:rPr>
            </a:br>
            <a:r>
              <a:rPr lang="ru-RU" sz="2000" dirty="0" smtClean="0">
                <a:latin typeface="Comic Sans MS" panose="030F0702030302020204" pitchFamily="66" charset="0"/>
              </a:rPr>
              <a:t>На </a:t>
            </a:r>
            <a:r>
              <a:rPr lang="ru-RU" sz="2000" dirty="0">
                <a:latin typeface="Comic Sans MS" panose="030F0702030302020204" pitchFamily="66" charset="0"/>
              </a:rPr>
              <a:t>столах лежат листы со словами. Вам нужно выбрать 1 участника из команды, который будет их молча </a:t>
            </a:r>
            <a:r>
              <a:rPr lang="ru-RU" sz="2000" dirty="0" smtClean="0">
                <a:latin typeface="Comic Sans MS" panose="030F0702030302020204" pitchFamily="66" charset="0"/>
              </a:rPr>
              <a:t>объяснять остальным командам. </a:t>
            </a:r>
            <a:r>
              <a:rPr lang="ru-RU" sz="2000" dirty="0">
                <a:latin typeface="Comic Sans MS" panose="030F0702030302020204" pitchFamily="66" charset="0"/>
              </a:rPr>
              <a:t/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>В этом конкурсе получают лайки те, кто угадал и правильно объяснил </a:t>
            </a:r>
            <a:r>
              <a:rPr lang="ru-RU" sz="2000" dirty="0" smtClean="0">
                <a:latin typeface="Comic Sans MS" panose="030F0702030302020204" pitchFamily="66" charset="0"/>
              </a:rPr>
              <a:t>слово.</a:t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/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 smtClean="0"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/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 smtClean="0"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/>
            </a:r>
            <a:br>
              <a:rPr lang="ru-RU" sz="2000" dirty="0">
                <a:latin typeface="Comic Sans MS" panose="030F0702030302020204" pitchFamily="66" charset="0"/>
              </a:rPr>
            </a:b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8196" name="Picture 4" descr="https://img2.freepng.ru/20180327/jkq/kisspng-alligator-crocodiles-clip-art-crocodile-5aba14ef091b57.99193891152214449503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3096"/>
            <a:ext cx="2091780" cy="209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78746"/>
            <a:ext cx="3442262" cy="2024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61127" y="2061890"/>
            <a:ext cx="3167063" cy="2735262"/>
          </a:xfrm>
          <a:prstGeom prst="plaque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57" y="2134121"/>
            <a:ext cx="20224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250899" y="4725144"/>
            <a:ext cx="352901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чистота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755526" y="6074891"/>
            <a:ext cx="36004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молодость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06561" y="5426894"/>
            <a:ext cx="38893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мудрость</a:t>
            </a:r>
          </a:p>
        </p:txBody>
      </p:sp>
    </p:spTree>
    <p:extLst>
      <p:ext uri="{BB962C8B-B14F-4D97-AF65-F5344CB8AC3E}">
        <p14:creationId xmlns:p14="http://schemas.microsoft.com/office/powerpoint/2010/main" val="93948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260648"/>
            <a:ext cx="4752528" cy="6408712"/>
          </a:xfr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4 конкурс </a:t>
            </a:r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«Подарок»</a:t>
            </a:r>
            <a:b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/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>Гостей </a:t>
            </a:r>
            <a:r>
              <a:rPr lang="ru-RU" sz="1800" dirty="0">
                <a:latin typeface="Comic Sans MS" panose="030F0702030302020204" pitchFamily="66" charset="0"/>
              </a:rPr>
              <a:t>позвали, стол накрыли теперь нужно приготовить подарок для школы. </a:t>
            </a:r>
            <a:r>
              <a:rPr lang="ru-RU" sz="1800" dirty="0" smtClean="0">
                <a:latin typeface="Comic Sans MS" panose="030F0702030302020204" pitchFamily="66" charset="0"/>
              </a:rPr>
              <a:t/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>Н</a:t>
            </a:r>
            <a:r>
              <a:rPr lang="ru-RU" sz="1800" dirty="0" smtClean="0">
                <a:latin typeface="Comic Sans MS" panose="030F0702030302020204" pitchFamily="66" charset="0"/>
              </a:rPr>
              <a:t>арисуйте </a:t>
            </a:r>
            <a:r>
              <a:rPr lang="ru-RU" sz="1800" dirty="0">
                <a:latin typeface="Comic Sans MS" panose="030F0702030302020204" pitchFamily="66" charset="0"/>
              </a:rPr>
              <a:t>подарок для школы. Через 4 минуты вы будете представлять свои подарки</a:t>
            </a:r>
            <a:r>
              <a:rPr lang="ru-RU" sz="1800" dirty="0" smtClean="0">
                <a:latin typeface="Comic Sans MS" panose="030F0702030302020204" pitchFamily="66" charset="0"/>
              </a:rPr>
              <a:t>.</a:t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/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/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/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/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/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/>
            </a:r>
            <a:br>
              <a:rPr lang="ru-RU" sz="1800" dirty="0">
                <a:latin typeface="Comic Sans MS" panose="030F0702030302020204" pitchFamily="66" charset="0"/>
              </a:rPr>
            </a:br>
            <a:endParaRPr lang="ru-RU" sz="1800" dirty="0">
              <a:latin typeface="Comic Sans MS" panose="030F0702030302020204" pitchFamily="66" charset="0"/>
            </a:endParaRPr>
          </a:p>
        </p:txBody>
      </p:sp>
      <p:pic>
        <p:nvPicPr>
          <p:cNvPr id="3" name="Picture 8" descr="https://png.rinvik.ru/files/Brendovaya-korobka-s-kranoj-lentoj-i-bant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2304256" cy="296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школа , зд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2" y="3808116"/>
            <a:ext cx="3995590" cy="286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5241304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271" y="692696"/>
            <a:ext cx="4043389" cy="3032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23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260648"/>
            <a:ext cx="4752528" cy="6408712"/>
          </a:xfr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1800" dirty="0">
                <a:latin typeface="Comic Sans MS" panose="030F0702030302020204" pitchFamily="66" charset="0"/>
              </a:rPr>
              <a:t>А теперь, давайте оценим сами себя, свою деятельность, участие в группе. </a:t>
            </a:r>
            <a:r>
              <a:rPr lang="ru-RU" sz="1800" dirty="0" smtClean="0">
                <a:latin typeface="Comic Sans MS" panose="030F0702030302020204" pitchFamily="66" charset="0"/>
              </a:rPr>
              <a:t/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>Поставим </a:t>
            </a:r>
            <a:r>
              <a:rPr lang="ru-RU" sz="1800" dirty="0">
                <a:latin typeface="Comic Sans MS" panose="030F0702030302020204" pitchFamily="66" charset="0"/>
              </a:rPr>
              <a:t>сами себе </a:t>
            </a:r>
            <a:r>
              <a:rPr lang="ru-RU" sz="1800" dirty="0" err="1">
                <a:latin typeface="Comic Sans MS" panose="030F0702030302020204" pitchFamily="66" charset="0"/>
              </a:rPr>
              <a:t>лайк</a:t>
            </a:r>
            <a:r>
              <a:rPr lang="ru-RU" sz="1800" dirty="0">
                <a:latin typeface="Comic Sans MS" panose="030F0702030302020204" pitchFamily="66" charset="0"/>
              </a:rPr>
              <a:t> или </a:t>
            </a:r>
            <a:r>
              <a:rPr lang="ru-RU" sz="1800" dirty="0" err="1">
                <a:latin typeface="Comic Sans MS" panose="030F0702030302020204" pitchFamily="66" charset="0"/>
              </a:rPr>
              <a:t>дизлайк</a:t>
            </a:r>
            <a:r>
              <a:rPr lang="ru-RU" sz="1800" dirty="0">
                <a:latin typeface="Comic Sans MS" panose="030F0702030302020204" pitchFamily="66" charset="0"/>
              </a:rPr>
              <a:t>.</a:t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/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/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>- Палец </a:t>
            </a:r>
            <a:r>
              <a:rPr lang="ru-RU" sz="1800" dirty="0">
                <a:latin typeface="Comic Sans MS" panose="030F0702030302020204" pitchFamily="66" charset="0"/>
              </a:rPr>
              <a:t>вверх, если вам </a:t>
            </a:r>
            <a:r>
              <a:rPr lang="ru-RU" sz="1800" dirty="0" smtClean="0">
                <a:latin typeface="Comic Sans MS" panose="030F0702030302020204" pitchFamily="66" charset="0"/>
              </a:rPr>
              <a:t>все понравилось.</a:t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/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>- Палец </a:t>
            </a:r>
            <a:r>
              <a:rPr lang="ru-RU" sz="1800" dirty="0">
                <a:latin typeface="Comic Sans MS" panose="030F0702030302020204" pitchFamily="66" charset="0"/>
              </a:rPr>
              <a:t>вбок, если вам не все </a:t>
            </a:r>
            <a:r>
              <a:rPr lang="ru-RU" sz="1800" dirty="0" smtClean="0">
                <a:latin typeface="Comic Sans MS" panose="030F0702030302020204" pitchFamily="66" charset="0"/>
              </a:rPr>
              <a:t>понравилось.</a:t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/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>- Палец </a:t>
            </a:r>
            <a:r>
              <a:rPr lang="ru-RU" sz="1800" dirty="0">
                <a:latin typeface="Comic Sans MS" panose="030F0702030302020204" pitchFamily="66" charset="0"/>
              </a:rPr>
              <a:t>вниз, если вам ничего не </a:t>
            </a:r>
            <a:r>
              <a:rPr lang="ru-RU" sz="1800" dirty="0" smtClean="0">
                <a:latin typeface="Comic Sans MS" panose="030F0702030302020204" pitchFamily="66" charset="0"/>
              </a:rPr>
              <a:t>понравилось.</a:t>
            </a:r>
            <a:endParaRPr lang="ru-RU" sz="1800" dirty="0">
              <a:latin typeface="Comic Sans MS" panose="030F0702030302020204" pitchFamily="66" charset="0"/>
            </a:endParaRPr>
          </a:p>
        </p:txBody>
      </p:sp>
      <p:pic>
        <p:nvPicPr>
          <p:cNvPr id="9222" name="Picture 6" descr="https://www.plays-in-business.com/wp-content/uploads/2015/12/thumb-vo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01208"/>
            <a:ext cx="4208984" cy="147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Home\z\Desktop\ТУР ПЕЧАТЬ\32\ее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054797" cy="304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3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260648"/>
            <a:ext cx="4752528" cy="6408712"/>
          </a:xfr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300" name="Picture 12" descr="https://clipart-best.com/img/fireworks/fireworks-clip-art-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218" y="3599416"/>
            <a:ext cx="5243286" cy="30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clipart-best.com/img/fireworks/fireworks-clip-art-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71192" y="188640"/>
            <a:ext cx="5243286" cy="30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9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260648"/>
            <a:ext cx="4824536" cy="6336704"/>
          </a:xfr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/>
            <a:r>
              <a:rPr lang="ru-RU" sz="1800" dirty="0" smtClean="0"/>
              <a:t>1</a:t>
            </a:r>
            <a:r>
              <a:rPr lang="ru-RU" sz="1800" dirty="0" smtClean="0">
                <a:latin typeface="Comic Sans MS" panose="030F0702030302020204" pitchFamily="66" charset="0"/>
              </a:rPr>
              <a:t>.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На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праздниках они бывают,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Взгляд гостей всех привлекают: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Воздушные, красивые,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Детишками любимые.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Разноцветные такие: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Маленькие и большие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...</a:t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день рождения нам нужны,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Ну, конечно же ... 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/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>2. Не </a:t>
            </a:r>
            <a:r>
              <a:rPr lang="ru-RU" sz="1800" dirty="0">
                <a:latin typeface="Comic Sans MS" panose="030F0702030302020204" pitchFamily="66" charset="0"/>
              </a:rPr>
              <a:t>очень дети уважают</a:t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>В свой день рождения котлеты,</a:t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>Зато безмерно обожают</a:t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>И могут вечно есть... </a:t>
            </a:r>
            <a:r>
              <a:rPr lang="ru-RU" sz="1800" dirty="0" smtClean="0">
                <a:latin typeface="Comic Sans MS" panose="030F0702030302020204" pitchFamily="66" charset="0"/>
              </a:rPr>
              <a:t/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/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>3.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Она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яркая такая,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С блестками, цветная.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Там поздравления и стихи,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Все желания твои.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Ее дарят от души,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Гости щедрые твои.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80" name="Picture 8" descr="https://dtmunost.ru/uploadedFiles/newsimages/big/s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07" y="548680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4907" y="2996952"/>
            <a:ext cx="4211069" cy="36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Comic Sans MS" panose="030F0702030302020204" pitchFamily="66" charset="0"/>
              </a:rPr>
              <a:t>4. Он </a:t>
            </a:r>
            <a:r>
              <a:rPr lang="ru-RU" sz="1800" dirty="0">
                <a:latin typeface="Comic Sans MS" panose="030F0702030302020204" pitchFamily="66" charset="0"/>
              </a:rPr>
              <a:t>в бутылке разноцветной, </a:t>
            </a:r>
            <a:endParaRPr lang="ru-RU" sz="1800" dirty="0" smtClean="0">
              <a:latin typeface="Comic Sans MS" panose="030F0702030302020204" pitchFamily="66" charset="0"/>
            </a:endParaRPr>
          </a:p>
          <a:p>
            <a:r>
              <a:rPr lang="ru-RU" sz="1800" dirty="0" smtClean="0">
                <a:latin typeface="Comic Sans MS" panose="030F0702030302020204" pitchFamily="66" charset="0"/>
              </a:rPr>
              <a:t>Всем </a:t>
            </a:r>
            <a:r>
              <a:rPr lang="ru-RU" sz="1800" dirty="0">
                <a:latin typeface="Comic Sans MS" panose="030F0702030302020204" pitchFamily="66" charset="0"/>
              </a:rPr>
              <a:t>гостям безумно рад, </a:t>
            </a:r>
            <a:endParaRPr lang="ru-RU" sz="1800" dirty="0" smtClean="0">
              <a:latin typeface="Comic Sans MS" panose="030F0702030302020204" pitchFamily="66" charset="0"/>
            </a:endParaRPr>
          </a:p>
          <a:p>
            <a:r>
              <a:rPr lang="ru-RU" sz="1800" dirty="0" smtClean="0">
                <a:latin typeface="Comic Sans MS" panose="030F0702030302020204" pitchFamily="66" charset="0"/>
              </a:rPr>
              <a:t>Натуральный </a:t>
            </a:r>
            <a:r>
              <a:rPr lang="ru-RU" sz="1800" dirty="0">
                <a:latin typeface="Comic Sans MS" panose="030F0702030302020204" pitchFamily="66" charset="0"/>
              </a:rPr>
              <a:t>и безвредный, </a:t>
            </a:r>
            <a:endParaRPr lang="ru-RU" sz="1800" dirty="0" smtClean="0">
              <a:latin typeface="Comic Sans MS" panose="030F0702030302020204" pitchFamily="66" charset="0"/>
            </a:endParaRPr>
          </a:p>
          <a:p>
            <a:r>
              <a:rPr lang="ru-RU" sz="1800" dirty="0" smtClean="0">
                <a:latin typeface="Comic Sans MS" panose="030F0702030302020204" pitchFamily="66" charset="0"/>
              </a:rPr>
              <a:t>Очень </a:t>
            </a:r>
            <a:r>
              <a:rPr lang="ru-RU" sz="1800" dirty="0">
                <a:latin typeface="Comic Sans MS" panose="030F0702030302020204" pitchFamily="66" charset="0"/>
              </a:rPr>
              <a:t>вкусный... </a:t>
            </a:r>
            <a:endParaRPr lang="ru-RU" sz="1800" dirty="0" smtClean="0">
              <a:latin typeface="Comic Sans MS" panose="030F0702030302020204" pitchFamily="66" charset="0"/>
            </a:endParaRPr>
          </a:p>
          <a:p>
            <a:endParaRPr lang="ru-RU" sz="1800" dirty="0">
              <a:latin typeface="Comic Sans MS" panose="030F0702030302020204" pitchFamily="66" charset="0"/>
            </a:endParaRPr>
          </a:p>
          <a:p>
            <a:r>
              <a:rPr lang="ru-RU" sz="1800" dirty="0" smtClean="0">
                <a:latin typeface="Comic Sans MS" panose="030F0702030302020204" pitchFamily="66" charset="0"/>
              </a:rPr>
              <a:t>5</a:t>
            </a:r>
            <a:r>
              <a:rPr lang="ru-RU" sz="1800" dirty="0">
                <a:latin typeface="Comic Sans MS" panose="030F0702030302020204" pitchFamily="66" charset="0"/>
              </a:rPr>
              <a:t>.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Его в праздник разрезают, 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Полосатый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он бывает 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Вкусный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сладкий он на вкус, 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Вы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мне скажете —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…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260648"/>
            <a:ext cx="4824536" cy="6336704"/>
          </a:xfr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/>
            <a:r>
              <a:rPr lang="ru-RU" sz="1800" dirty="0" smtClean="0"/>
              <a:t>1</a:t>
            </a:r>
            <a:r>
              <a:rPr lang="ru-RU" sz="1800" dirty="0" smtClean="0">
                <a:latin typeface="Comic Sans MS" panose="030F0702030302020204" pitchFamily="66" charset="0"/>
              </a:rPr>
              <a:t>.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На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праздниках они бывают,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Взгляд гостей всех привлекают: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Воздушные, красивые,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Детишками любимые.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Разноцветные такие: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Маленькие и большие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...</a:t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день рождения нам нужны,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Ну, конечно же ...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800" u="sng" dirty="0" smtClean="0">
                <a:latin typeface="Comic Sans MS" panose="030F0702030302020204" pitchFamily="66" charset="0"/>
              </a:rPr>
              <a:t>Шары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/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>2. Не </a:t>
            </a:r>
            <a:r>
              <a:rPr lang="ru-RU" sz="1800" dirty="0">
                <a:latin typeface="Comic Sans MS" panose="030F0702030302020204" pitchFamily="66" charset="0"/>
              </a:rPr>
              <a:t>очень дети уважают</a:t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>В свой день рождения котлеты,</a:t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>Зато безмерно обожают</a:t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>И могут вечно есть... </a:t>
            </a:r>
            <a:r>
              <a:rPr lang="ru-RU" sz="1800" dirty="0" smtClean="0">
                <a:latin typeface="Comic Sans MS" panose="030F0702030302020204" pitchFamily="66" charset="0"/>
              </a:rPr>
              <a:t> </a:t>
            </a:r>
            <a:r>
              <a:rPr lang="ru-RU" sz="1800" u="sng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Конфеты</a:t>
            </a:r>
            <a:r>
              <a:rPr lang="ru-RU" sz="1800" dirty="0" smtClean="0">
                <a:latin typeface="Comic Sans MS" panose="030F0702030302020204" pitchFamily="66" charset="0"/>
              </a:rPr>
              <a:t/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/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>3.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Она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яркая такая,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С блестками, цветная.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Там поздравления и стихи,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Все желания твои.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Ее дарят от души,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Гости щедрые твои.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800" u="sng" dirty="0" smtClean="0">
                <a:latin typeface="Comic Sans MS" panose="030F0702030302020204" pitchFamily="66" charset="0"/>
              </a:rPr>
              <a:t>Открытка</a:t>
            </a:r>
            <a:endParaRPr lang="ru-RU" u="sng" dirty="0">
              <a:latin typeface="Comic Sans MS" panose="030F0702030302020204" pitchFamily="66" charset="0"/>
            </a:endParaRPr>
          </a:p>
        </p:txBody>
      </p:sp>
      <p:pic>
        <p:nvPicPr>
          <p:cNvPr id="3080" name="Picture 8" descr="https://dtmunost.ru/uploadedFiles/newsimages/big/s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07" y="548680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4907" y="2996952"/>
            <a:ext cx="4211069" cy="36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Comic Sans MS" panose="030F0702030302020204" pitchFamily="66" charset="0"/>
              </a:rPr>
              <a:t>4. Он </a:t>
            </a:r>
            <a:r>
              <a:rPr lang="ru-RU" sz="1800" dirty="0">
                <a:latin typeface="Comic Sans MS" panose="030F0702030302020204" pitchFamily="66" charset="0"/>
              </a:rPr>
              <a:t>в бутылке разноцветной, </a:t>
            </a:r>
            <a:endParaRPr lang="ru-RU" sz="1800" dirty="0" smtClean="0">
              <a:latin typeface="Comic Sans MS" panose="030F0702030302020204" pitchFamily="66" charset="0"/>
            </a:endParaRPr>
          </a:p>
          <a:p>
            <a:r>
              <a:rPr lang="ru-RU" sz="1800" dirty="0" smtClean="0">
                <a:latin typeface="Comic Sans MS" panose="030F0702030302020204" pitchFamily="66" charset="0"/>
              </a:rPr>
              <a:t>Всем </a:t>
            </a:r>
            <a:r>
              <a:rPr lang="ru-RU" sz="1800" dirty="0">
                <a:latin typeface="Comic Sans MS" panose="030F0702030302020204" pitchFamily="66" charset="0"/>
              </a:rPr>
              <a:t>гостям безумно рад, </a:t>
            </a:r>
            <a:endParaRPr lang="ru-RU" sz="1800" dirty="0" smtClean="0">
              <a:latin typeface="Comic Sans MS" panose="030F0702030302020204" pitchFamily="66" charset="0"/>
            </a:endParaRPr>
          </a:p>
          <a:p>
            <a:r>
              <a:rPr lang="ru-RU" sz="1800" dirty="0" smtClean="0">
                <a:latin typeface="Comic Sans MS" panose="030F0702030302020204" pitchFamily="66" charset="0"/>
              </a:rPr>
              <a:t>Натуральный </a:t>
            </a:r>
            <a:r>
              <a:rPr lang="ru-RU" sz="1800" dirty="0">
                <a:latin typeface="Comic Sans MS" panose="030F0702030302020204" pitchFamily="66" charset="0"/>
              </a:rPr>
              <a:t>и безвредный, </a:t>
            </a:r>
            <a:endParaRPr lang="ru-RU" sz="1800" dirty="0" smtClean="0">
              <a:latin typeface="Comic Sans MS" panose="030F0702030302020204" pitchFamily="66" charset="0"/>
            </a:endParaRPr>
          </a:p>
          <a:p>
            <a:r>
              <a:rPr lang="ru-RU" sz="1800" dirty="0" smtClean="0">
                <a:latin typeface="Comic Sans MS" panose="030F0702030302020204" pitchFamily="66" charset="0"/>
              </a:rPr>
              <a:t>Очень </a:t>
            </a:r>
            <a:r>
              <a:rPr lang="ru-RU" sz="1800" dirty="0">
                <a:latin typeface="Comic Sans MS" panose="030F0702030302020204" pitchFamily="66" charset="0"/>
              </a:rPr>
              <a:t>вкусный... </a:t>
            </a:r>
            <a:r>
              <a:rPr lang="ru-RU" sz="1800" u="sng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Лимонад</a:t>
            </a:r>
          </a:p>
          <a:p>
            <a:endParaRPr lang="ru-RU" sz="1800" dirty="0">
              <a:latin typeface="Comic Sans MS" panose="030F0702030302020204" pitchFamily="66" charset="0"/>
            </a:endParaRPr>
          </a:p>
          <a:p>
            <a:r>
              <a:rPr lang="ru-RU" sz="1800" dirty="0" smtClean="0">
                <a:latin typeface="Comic Sans MS" panose="030F0702030302020204" pitchFamily="66" charset="0"/>
              </a:rPr>
              <a:t>5</a:t>
            </a:r>
            <a:r>
              <a:rPr lang="ru-RU" sz="1800" dirty="0">
                <a:latin typeface="Comic Sans MS" panose="030F0702030302020204" pitchFamily="66" charset="0"/>
              </a:rPr>
              <a:t>.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Его в праздник разрезают, 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Полосатый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он бывает 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Вкусный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сладкий он на вкус, </a:t>
            </a:r>
            <a:endParaRPr lang="ru-RU" sz="1800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Вы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мне скажете —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… </a:t>
            </a:r>
            <a:r>
              <a:rPr lang="ru-RU" sz="1800" u="sng" dirty="0" smtClean="0">
                <a:latin typeface="Comic Sans MS" panose="030F0702030302020204" pitchFamily="66" charset="0"/>
              </a:rPr>
              <a:t>Арбуз</a:t>
            </a:r>
            <a:endParaRPr lang="ru-RU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260648"/>
            <a:ext cx="4752528" cy="6408712"/>
          </a:xfr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6000" b="1" dirty="0" smtClean="0">
                <a:latin typeface="Comic Sans MS" panose="030F0702030302020204" pitchFamily="66" charset="0"/>
              </a:rPr>
              <a:t>Ш К О Л А</a:t>
            </a:r>
            <a:endParaRPr lang="ru-RU" sz="6000" b="1" dirty="0">
              <a:latin typeface="Comic Sans MS" panose="030F0702030302020204" pitchFamily="66" charset="0"/>
            </a:endParaRPr>
          </a:p>
        </p:txBody>
      </p:sp>
      <p:pic>
        <p:nvPicPr>
          <p:cNvPr id="4104" name="Picture 8" descr="https://png.rinvik.ru/files/Brendovaya-korobka-s-kranoj-lentoj-i-bant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1872208" cy="241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260648"/>
            <a:ext cx="4752528" cy="6408712"/>
          </a:xfr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1 конкурс </a:t>
            </a:r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«История школы»</a:t>
            </a:r>
            <a:b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000" dirty="0">
                <a:latin typeface="Comic Sans MS" panose="030F0702030302020204" pitchFamily="66" charset="0"/>
              </a:rPr>
              <a:t>Сейчас вы увидите  текст о нашей школе. Нужно найти ложную информацию и выписать ее себе на листок.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 smtClean="0"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dirty="0" smtClean="0"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dirty="0" smtClean="0">
                <a:latin typeface="Comic Sans MS" panose="030F0702030302020204" pitchFamily="66" charset="0"/>
              </a:rPr>
              <a:t>За каждый верный ответ </a:t>
            </a:r>
            <a:r>
              <a:rPr lang="ru-RU" sz="2000" dirty="0">
                <a:latin typeface="Comic Sans MS" panose="030F0702030302020204" pitchFamily="66" charset="0"/>
              </a:rPr>
              <a:t>по лайку.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400" dirty="0"/>
              <a:t> 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Picture 8" descr="https://dtmunost.ru/uploadedFiles/newsimages/big/s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5313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7" descr="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2" y="3645024"/>
            <a:ext cx="3961277" cy="274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48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260648"/>
            <a:ext cx="4752528" cy="6408712"/>
          </a:xfr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1800" dirty="0" smtClean="0">
                <a:latin typeface="Comic Sans MS" panose="030F0702030302020204" pitchFamily="66" charset="0"/>
              </a:rPr>
              <a:t>12 сентября 1950 года прозвенел первый звонок в новом здании школы. Именно от этой даты идет отсчет. </a:t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>В 1964 году в школе появляется своя футбольная команда «Луч», которая существует и по сей день.  </a:t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>В 1980 году было построено здание мастерских, где ученики занимались пением. </a:t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>Можно долго говорить о школе, т. к. ей уже 70 лет! Многое уже изменилось… Не стало теплицы, столовой, автомобильного класса…  Но здания, это не главное! Ведь все, что происходит в этих стенах зависит от нас с вами! Пока есть ученики и учебники, значит школа будет жить!</a:t>
            </a:r>
            <a:endParaRPr lang="ru-RU" sz="1800" dirty="0">
              <a:latin typeface="Comic Sans MS" panose="030F0702030302020204" pitchFamily="66" charset="0"/>
            </a:endParaRPr>
          </a:p>
        </p:txBody>
      </p:sp>
      <p:pic>
        <p:nvPicPr>
          <p:cNvPr id="3" name="Picture 5" descr="Vy3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3743970" cy="28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коме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87558"/>
            <a:ext cx="3960440" cy="258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комета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24" y="1891542"/>
            <a:ext cx="4104828" cy="2760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948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260648"/>
            <a:ext cx="4752528" cy="6408712"/>
          </a:xfr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12 декабря 1954 </a:t>
            </a:r>
            <a:r>
              <a:rPr lang="ru-RU" sz="1800" dirty="0" smtClean="0">
                <a:latin typeface="Comic Sans MS" panose="030F0702030302020204" pitchFamily="66" charset="0"/>
              </a:rPr>
              <a:t>года прозвенел первый звонок в новом здании школы. Именно от этой даты идет отсчет. </a:t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>В 1964 году в школе появляется своя футбольная команда </a:t>
            </a:r>
            <a:r>
              <a:rPr lang="ru-RU" sz="1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«Комета», </a:t>
            </a:r>
            <a:r>
              <a:rPr lang="ru-RU" sz="1800" dirty="0" smtClean="0">
                <a:latin typeface="Comic Sans MS" panose="030F0702030302020204" pitchFamily="66" charset="0"/>
              </a:rPr>
              <a:t>которая существует и по сей день.  </a:t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>В 1980 году было построено здание мастерских, где ученики занимались </a:t>
            </a:r>
            <a:r>
              <a:rPr lang="ru-RU" sz="1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технологией</a:t>
            </a:r>
            <a:r>
              <a:rPr lang="ru-RU" sz="1800" dirty="0" smtClean="0">
                <a:latin typeface="Comic Sans MS" panose="030F0702030302020204" pitchFamily="66" charset="0"/>
              </a:rPr>
              <a:t>. </a:t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>Можно долго говорить о школе, т. к. ей уже </a:t>
            </a:r>
            <a:r>
              <a:rPr lang="ru-RU" sz="1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66 лет</a:t>
            </a:r>
            <a:r>
              <a:rPr lang="ru-RU" sz="1800" dirty="0" smtClean="0">
                <a:latin typeface="Comic Sans MS" panose="030F0702030302020204" pitchFamily="66" charset="0"/>
              </a:rPr>
              <a:t>! Многое уже изменилось… Не стало теплицы, автомобильного класса…  Но здания, это не главное! Ведь все, что происходит в этих стенах зависит от нас с вами! Пока есть ученики и </a:t>
            </a:r>
            <a:r>
              <a:rPr lang="ru-RU" sz="18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учителя</a:t>
            </a:r>
            <a:r>
              <a:rPr lang="ru-RU" sz="1800" dirty="0" smtClean="0">
                <a:latin typeface="Comic Sans MS" panose="030F0702030302020204" pitchFamily="66" charset="0"/>
              </a:rPr>
              <a:t>, значит школа будет жить!</a:t>
            </a:r>
            <a:endParaRPr lang="ru-RU" sz="1800" dirty="0">
              <a:latin typeface="Comic Sans MS" panose="030F0702030302020204" pitchFamily="66" charset="0"/>
            </a:endParaRPr>
          </a:p>
        </p:txBody>
      </p:sp>
      <p:pic>
        <p:nvPicPr>
          <p:cNvPr id="3" name="Picture 8" descr="https://dtmunost.ru/uploadedFiles/newsimages/big/s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7112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scan01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" y="2762"/>
            <a:ext cx="4177292" cy="256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8" y="2219013"/>
            <a:ext cx="3587436" cy="243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труд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8" y="4612004"/>
            <a:ext cx="3555876" cy="221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55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260648"/>
            <a:ext cx="4752528" cy="6408712"/>
          </a:xfr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2  конкурс </a:t>
            </a:r>
            <a: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«Учителя школы» </a:t>
            </a:r>
            <a:br>
              <a:rPr lang="ru-RU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latin typeface="Comic Sans MS" panose="030F0702030302020204" pitchFamily="66" charset="0"/>
              </a:rPr>
              <a:t>Сейчас </a:t>
            </a:r>
            <a:r>
              <a:rPr lang="ru-RU" sz="2000" dirty="0">
                <a:latin typeface="Comic Sans MS" panose="030F0702030302020204" pitchFamily="66" charset="0"/>
              </a:rPr>
              <a:t>вы напишете имена учителей. </a:t>
            </a:r>
            <a:r>
              <a:rPr lang="ru-RU" sz="2000" dirty="0" smtClean="0"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dirty="0" smtClean="0">
                <a:latin typeface="Comic Sans MS" panose="030F0702030302020204" pitchFamily="66" charset="0"/>
              </a:rPr>
              <a:t>Нужно говорить </a:t>
            </a:r>
            <a:r>
              <a:rPr lang="ru-RU" sz="2000" dirty="0">
                <a:latin typeface="Comic Sans MS" panose="030F0702030302020204" pitchFamily="66" charset="0"/>
              </a:rPr>
              <a:t>одно имя из </a:t>
            </a:r>
            <a:r>
              <a:rPr lang="ru-RU" sz="2000" dirty="0" smtClean="0">
                <a:latin typeface="Comic Sans MS" panose="030F0702030302020204" pitchFamily="66" charset="0"/>
              </a:rPr>
              <a:t>списка по очереди, </a:t>
            </a:r>
            <a:r>
              <a:rPr lang="ru-RU" sz="2000" dirty="0">
                <a:latin typeface="Comic Sans MS" panose="030F0702030302020204" pitchFamily="66" charset="0"/>
              </a:rPr>
              <a:t>повторяться нельзя, выигрывает та команда, которая назовет больше всех имен. Начнем </a:t>
            </a:r>
            <a:r>
              <a:rPr lang="ru-RU" sz="2000" dirty="0" smtClean="0">
                <a:latin typeface="Comic Sans MS" panose="030F0702030302020204" pitchFamily="66" charset="0"/>
              </a:rPr>
              <a:t>с команды</a:t>
            </a:r>
            <a:r>
              <a:rPr lang="ru-RU" sz="2000" dirty="0">
                <a:latin typeface="Comic Sans MS" panose="030F0702030302020204" pitchFamily="66" charset="0"/>
              </a:rPr>
              <a:t>, у которой больше </a:t>
            </a:r>
            <a:r>
              <a:rPr lang="ru-RU" sz="2000" dirty="0" err="1">
                <a:latin typeface="Comic Sans MS" panose="030F0702030302020204" pitchFamily="66" charset="0"/>
              </a:rPr>
              <a:t>лайков</a:t>
            </a:r>
            <a:r>
              <a:rPr lang="ru-RU" sz="2000" dirty="0">
                <a:latin typeface="Comic Sans MS" panose="030F0702030302020204" pitchFamily="66" charset="0"/>
              </a:rPr>
              <a:t>.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pic>
        <p:nvPicPr>
          <p:cNvPr id="3" name="Picture 12" descr="https://xn--44-6kc3bfr2e.xn--p1ai/images/news16-17/010417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434983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ownloads\IMG-20191213-WA0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50851" cy="440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298</TotalTime>
  <Words>202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</vt:lpstr>
      <vt:lpstr>МАОУ СОШ №3 п. Двуреченск  Конструкт урока  по теме     «С днем рождения школа!»                                                                                                                           2020 год</vt:lpstr>
      <vt:lpstr>1. На праздниках они бывают, Взгляд гостей всех привлекают: Воздушные, красивые, Детишками любимые. Разноцветные такие: Маленькие и большие... В день рождения нам нужны, Ну, конечно же ...   2. Не очень дети уважают В свой день рождения котлеты, Зато безмерно обожают И могут вечно есть...   3. Она яркая такая, С блестками, цветная. Там поздравления и стихи, Все желания твои. Ее дарят от души, Гости щедрые твои. </vt:lpstr>
      <vt:lpstr>1. На праздниках они бывают, Взгляд гостей всех привлекают: Воздушные, красивые, Детишками любимые. Разноцветные такие: Маленькие и большие... В день рождения нам нужны, Ну, конечно же ...  Шары  2. Не очень дети уважают В свой день рождения котлеты, Зато безмерно обожают И могут вечно есть...  Конфеты  3. Она яркая такая, С блестками, цветная. Там поздравления и стихи, Все желания твои. Ее дарят от души, Гости щедрые твои.  Открытка</vt:lpstr>
      <vt:lpstr>Ш К О Л А</vt:lpstr>
      <vt:lpstr>1 конкурс «История школы»   Сейчас вы увидите  текст о нашей школе. Нужно найти ложную информацию и выписать ее себе на листок.   За каждый верный ответ по лайку.   </vt:lpstr>
      <vt:lpstr>12 сентября 1950 года прозвенел первый звонок в новом здании школы. Именно от этой даты идет отсчет.  В 1964 году в школе появляется своя футбольная команда «Луч», которая существует и по сей день.   В 1980 году было построено здание мастерских, где ученики занимались пением.  Можно долго говорить о школе, т. к. ей уже 70 лет! Многое уже изменилось… Не стало теплицы, столовой, автомобильного класса…  Но здания, это не главное! Ведь все, что происходит в этих стенах зависит от нас с вами! Пока есть ученики и учебники, значит школа будет жить!</vt:lpstr>
      <vt:lpstr>12 декабря 1954 года прозвенел первый звонок в новом здании школы. Именно от этой даты идет отсчет.  В 1964 году в школе появляется своя футбольная команда «Комета», которая существует и по сей день.   В 1980 году было построено здание мастерских, где ученики занимались технологией.  Можно долго говорить о школе, т. к. ей уже 66 лет! Многое уже изменилось… Не стало теплицы, автомобильного класса…  Но здания, это не главное! Ведь все, что происходит в этих стенах зависит от нас с вами! Пока есть ученики и учителя, значит школа будет жить!</vt:lpstr>
      <vt:lpstr>2  конкурс «Учителя школы»   Сейчас вы напишете имена учителей.  Нужно говорить одно имя из списка по очереди, повторяться нельзя, выигрывает та команда, которая назовет больше всех имен. Начнем с команды, у которой больше лайков.</vt:lpstr>
      <vt:lpstr>Презентация PowerPoint</vt:lpstr>
      <vt:lpstr>Физминутка!  Все участники группы повторяют за ведущим следующие слова, сопровождая их жестами по отношению к соседу. Сначала в одну сторону, а потом в другую.  - Здравствуй, друг!  (Жмут друг другу руки). - Как ты тут?  (Хлопают прав. рукой по лев. плечу партнера). - Где ты был?  (Осторожно треплют ухо). - Я скучал!  (Складывают руки на груди). - Ты пришел!  (Разводят руки в стороны). - Хорошо! (Обнимаются).</vt:lpstr>
      <vt:lpstr>3 конкурс по мотивам игры «Крокодил»  На столах лежат листы со словами. Вам нужно выбрать 1 участника из команды, который будет их молча объяснять остальным командам.  В этом конкурсе получают лайки те, кто угадал и правильно объяснил слово.      </vt:lpstr>
      <vt:lpstr>4 конкурс «Подарок»  Гостей позвали, стол накрыли теперь нужно приготовить подарок для школы.  Нарисуйте подарок для школы. Через 4 минуты вы будете представлять свои подарки.       </vt:lpstr>
      <vt:lpstr>А теперь, давайте оценим сами себя, свою деятельность, участие в группе.  Поставим сами себе лайк или дизлайк.   - Палец вверх, если вам все понравилось.  - Палец вбок, если вам не все понравилось.  - Палец вниз, если вам ничего не понравилось.</vt:lpstr>
      <vt:lpstr>Спасибо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праздниках они бывают, Взгляд гостей всех привлекают: Воздушные, красивые, Детишками любимые. Разноцветные такие: Маленькие и большие...  В день рождения нам нужны, Ну, конечно же ...  Не очень дети уважают В свой день рождения котлеты, Зато безмерно обожают И могут вечно есть... Конфеты  Она яркая такая, С блестками, цветная. Там поздравления и стихи, Все желания твои. Ее дарят от души, Гости щедрые твои. Открытка</dc:title>
  <dc:creator>Админ</dc:creator>
  <cp:lastModifiedBy>27</cp:lastModifiedBy>
  <cp:revision>30</cp:revision>
  <dcterms:created xsi:type="dcterms:W3CDTF">2020-11-02T00:01:01Z</dcterms:created>
  <dcterms:modified xsi:type="dcterms:W3CDTF">2020-12-08T08:24:24Z</dcterms:modified>
</cp:coreProperties>
</file>