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6" r:id="rId3"/>
    <p:sldId id="269" r:id="rId4"/>
    <p:sldId id="257" r:id="rId5"/>
    <p:sldId id="258" r:id="rId6"/>
    <p:sldId id="262" r:id="rId7"/>
    <p:sldId id="261" r:id="rId8"/>
    <p:sldId id="263" r:id="rId9"/>
    <p:sldId id="259" r:id="rId10"/>
    <p:sldId id="264" r:id="rId11"/>
    <p:sldId id="260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65532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3000" y="46482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Семейная </a:t>
            </a:r>
            <a:r>
              <a:rPr lang="ru-RU" sz="42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реликвия</a:t>
            </a:r>
          </a:p>
          <a:p>
            <a:pPr algn="ctr"/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Проект Иванова Александра</a:t>
            </a:r>
          </a:p>
          <a:p>
            <a:pPr algn="ctr"/>
            <a:r>
              <a:rPr lang="ru-RU" sz="20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Модуль «Основы мировых  религиозных культур»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92552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28214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нна кириловна\IMG_3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34" y="0"/>
            <a:ext cx="5028222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zhovtna_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467628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105400" y="21336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Моя прабабушка Анна Кирилловна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2616" y="0"/>
            <a:ext cx="38587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130082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199"/>
            <a:ext cx="7848600" cy="58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14622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534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433486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16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Таня</cp:lastModifiedBy>
  <cp:revision>6</cp:revision>
  <dcterms:created xsi:type="dcterms:W3CDTF">2015-04-23T08:56:09Z</dcterms:created>
  <dcterms:modified xsi:type="dcterms:W3CDTF">2017-12-25T13:20:43Z</dcterms:modified>
</cp:coreProperties>
</file>