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7" r:id="rId6"/>
    <p:sldId id="260" r:id="rId7"/>
    <p:sldId id="262" r:id="rId8"/>
    <p:sldId id="261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54A"/>
    <a:srgbClr val="F61897"/>
    <a:srgbClr val="F0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>
      <p:cViewPr>
        <p:scale>
          <a:sx n="83" d="100"/>
          <a:sy n="83" d="100"/>
        </p:scale>
        <p:origin x="-102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944B060F-341E-45E4-BAB5-3D4DF4B155A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5408" y="1052736"/>
            <a:ext cx="5328592" cy="244827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Творческий проект </a:t>
            </a:r>
            <a:br>
              <a:rPr lang="ru-RU" sz="3600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по технологии «Уличный стиль»</a:t>
            </a:r>
            <a:br>
              <a:rPr lang="ru-RU" sz="3600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муниципальной  заочной открытой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олимпиады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швейного мастерства</a:t>
            </a:r>
            <a:b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«Свой стиль»</a:t>
            </a:r>
            <a:b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373216"/>
            <a:ext cx="3240360" cy="136815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Выполнила: Бондарева Полина</a:t>
            </a:r>
            <a:r>
              <a:rPr lang="ru-RU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6В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Левенских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Ю.С.</a:t>
            </a:r>
          </a:p>
          <a:p>
            <a:pPr algn="ctr"/>
            <a:endParaRPr lang="ru-RU" sz="1200" b="1" dirty="0" smtClean="0">
              <a:solidFill>
                <a:srgbClr val="7D054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МАОУ СОШ №3 п. Двуреченск</a:t>
            </a:r>
          </a:p>
          <a:p>
            <a:pPr algn="ctr"/>
            <a:r>
              <a:rPr lang="ru-RU" sz="1200" b="1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200" b="1" dirty="0">
              <a:solidFill>
                <a:srgbClr val="7D054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dirty="0">
              <a:solidFill>
                <a:srgbClr val="7D05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96752"/>
            <a:ext cx="7454632" cy="492941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технологии мы изучали конструирование и пошив плечевой одежды. 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решила сшить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модное летнее платье в подарок своей двоюродной сестренке Маше.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ткани и материалов: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была идея перешить из моего летнего сарафана, он стал мне мал, а ткань красивая и качественная. Но оказалось, что её не хватит. Поэтому мы с мамой перебрали кладовку и нашли небольшой отрез подходящей ткани. Это ткань с историей, которую я расскажу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затрат: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 покупала мама в 2016 году, из этой ткани нам в детском саду на выпускной мамы сшили нарядные платья, и для мам тоже! Остатки ткани мама сохранила, и вот они пригодились. Ткань – сатин, стоимость мама не вспомнила, но это остатки, поэтому будем считать, что ткань нам обошлась в 0 рублей. Нитки, иголки, инструменты – всё нашлось дома, бумага для выкройки «миллиметровка» тоже из старых запасов.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382624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dirty="0">
              <a:solidFill>
                <a:srgbClr val="7D05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96753"/>
            <a:ext cx="4579442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Мое летние любимое летние платье в этом году оказалось мало и я решила из него сшить платье для младшей сестренки.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Упс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ткани не хватило… И тогда мы нашли другой вариант, остатки ткани, из которой мне и маме шили платья на выпускной в садике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7"/>
            <a:ext cx="4176464" cy="3648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8625"/>
            <a:ext cx="34099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051720" y="2564904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5400000">
            <a:off x="-30162" y="2355230"/>
            <a:ext cx="1643484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4624"/>
            <a:ext cx="7929618" cy="13730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Выбор лучшей идеи:</a:t>
            </a:r>
            <a:endParaRPr lang="ru-RU" dirty="0">
              <a:solidFill>
                <a:srgbClr val="7D05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52736"/>
            <a:ext cx="792961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Просмотрела журналы (у мамы их много), поискала в интернете. Показала Маше и её маме. Они выбрали легкое платье с воланом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212344" cy="3123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8800"/>
            <a:ext cx="2270319" cy="3131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25" y="3038145"/>
            <a:ext cx="2173068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2652" r="19288"/>
          <a:stretch/>
        </p:blipFill>
        <p:spPr>
          <a:xfrm>
            <a:off x="6012160" y="1484783"/>
            <a:ext cx="2896026" cy="455031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076056" y="1484783"/>
            <a:ext cx="936104" cy="14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Первый этап – снять мерки.</a:t>
            </a:r>
            <a:endParaRPr lang="ru-RU" dirty="0">
              <a:solidFill>
                <a:srgbClr val="7D05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96752"/>
            <a:ext cx="7929618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Машу трудно поймать и снять мерки. Мне нужен рост и обхват груди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11614"/>
            <a:ext cx="3600400" cy="4800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15" y="1628799"/>
            <a:ext cx="3280893" cy="43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2821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Второй этап – построение выкройки</a:t>
            </a:r>
            <a:endParaRPr lang="ru-RU" dirty="0">
              <a:solidFill>
                <a:srgbClr val="7D05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12776"/>
            <a:ext cx="792961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Выкройку строим на «миллиметровке»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98535"/>
            <a:ext cx="3171983" cy="267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2520280" cy="333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98534"/>
            <a:ext cx="2736304" cy="29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Третий этап – кройка и шитье</a:t>
            </a:r>
            <a:endParaRPr lang="ru-RU" dirty="0">
              <a:solidFill>
                <a:srgbClr val="7D05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96752"/>
            <a:ext cx="792961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Временное соединение деталей швом «Вперед иголка» и булавками. Обработка срезов «зигзагом». Шов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вподгибку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закрытым срезом по нижней части волана, проймам и подолу.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Разутюживание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боковых швов, укрепление проймы. Бонус – остался небольшой кусочек ткани, и я сшила две косынки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736304" cy="343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286845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635" y="2852936"/>
            <a:ext cx="2232248" cy="367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61" y="4869160"/>
            <a:ext cx="3888432" cy="189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42" y="2062254"/>
            <a:ext cx="1845369" cy="244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1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Четвертый этап – примерка, </a:t>
            </a:r>
            <a:r>
              <a:rPr lang="ru-RU" sz="1800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вставляем в волан бельевую резинку по размеру</a:t>
            </a:r>
            <a:endParaRPr lang="ru-RU" sz="1800" dirty="0">
              <a:solidFill>
                <a:srgbClr val="7D05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12776"/>
            <a:ext cx="792961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473684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70" y="1628800"/>
            <a:ext cx="36004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2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Заключительный этап – </a:t>
            </a:r>
            <a:br>
              <a:rPr lang="ru-RU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D054A"/>
                </a:solidFill>
                <a:latin typeface="Times New Roman" pitchFamily="18" charset="0"/>
                <a:cs typeface="Times New Roman" pitchFamily="18" charset="0"/>
              </a:rPr>
              <a:t>оценка и самооценка</a:t>
            </a:r>
            <a:endParaRPr lang="ru-RU" sz="2700" dirty="0">
              <a:solidFill>
                <a:srgbClr val="7D05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12776"/>
            <a:ext cx="792961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меня получилось сшить модное платье для любимой младшей сестрёнки. Мане платьице тоже очень понравилось. Я старалась выполнять все швы очень качественно, чтобы платье выглядело аккуратным, и его можно было часто стирать. Я довольна своей работой!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49" y="2254617"/>
            <a:ext cx="3236928" cy="431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55696"/>
            <a:ext cx="27146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8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YellowBackgroun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3" ma:contentTypeDescription="Create a new document." ma:contentTypeScope="" ma:versionID="2a5270fa24c9a38fa487f85340389844"/>
</file>

<file path=customXml/itemProps1.xml><?xml version="1.0" encoding="utf-8"?>
<ds:datastoreItem xmlns:ds="http://schemas.openxmlformats.org/officeDocument/2006/customXml" ds:itemID="{2810B528-64AE-4D68-B4C5-C6C745CE69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72F22-A8E6-4CAB-B0F5-00A258397463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TS101944155</Template>
  <TotalTime>96</TotalTime>
  <Words>414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FlowersYellowBackground</vt:lpstr>
      <vt:lpstr>Творческий проект  по технологии «Уличный стиль» в рамках муниципальной  заочной открытой  олимпиады швейного мастерства «Свой стиль» </vt:lpstr>
      <vt:lpstr>Содержание:</vt:lpstr>
      <vt:lpstr>Проблема:</vt:lpstr>
      <vt:lpstr>Выбор лучшей идеи:</vt:lpstr>
      <vt:lpstr>Первый этап – снять мерки.</vt:lpstr>
      <vt:lpstr>Второй этап – построение выкройки</vt:lpstr>
      <vt:lpstr>Третий этап – кройка и шитье</vt:lpstr>
      <vt:lpstr>Четвертый этап – примерка, вставляем в волан бельевую резинку по размеру</vt:lpstr>
      <vt:lpstr>Заключительный этап –  оценка и самооценка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по технологии</dc:title>
  <dc:creator>Денис</dc:creator>
  <cp:lastModifiedBy>User</cp:lastModifiedBy>
  <cp:revision>12</cp:revision>
  <dcterms:created xsi:type="dcterms:W3CDTF">2022-04-24T18:35:14Z</dcterms:created>
  <dcterms:modified xsi:type="dcterms:W3CDTF">2022-05-05T16:38:52Z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TC101944155</vt:lpwstr>
  </property>
  <property fmtid="{D5CDD505-2E9C-101B-9397-08002B2CF9AE}" pid="3" name="_MsoHelpTopicId">
    <vt:lpwstr/>
  </property>
</Properties>
</file>