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адим\Desktop\ful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152127"/>
          </a:xfrm>
        </p:spPr>
        <p:txBody>
          <a:bodyPr/>
          <a:lstStyle/>
          <a:p>
            <a:r>
              <a:rPr lang="ru-RU" dirty="0" smtClean="0"/>
              <a:t>Крылатые слова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3681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Проект </a:t>
            </a:r>
            <a:r>
              <a:rPr lang="ru-RU" dirty="0" smtClean="0">
                <a:solidFill>
                  <a:schemeClr val="tx1"/>
                </a:solidFill>
              </a:rPr>
              <a:t>Банных </a:t>
            </a:r>
            <a:r>
              <a:rPr lang="ru-RU" dirty="0" smtClean="0">
                <a:solidFill>
                  <a:schemeClr val="tx1"/>
                </a:solidFill>
              </a:rPr>
              <a:t>Евгении, </a:t>
            </a:r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ченицы 5А класса. 2015 год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дим\Desktop\krylatye-vyrazheniya_-smysla-kotorykh-my-na-samom-dele-ne-zna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5" y="15668"/>
            <a:ext cx="9129051" cy="684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Крылатые слова, или выражения – фразеологизмы, которые почерпнуты из исторических событий, фольклора и различных литературных источников – художественных, публицистических, научных. В них часто встречаются имена литературных персонажей, исторических личностей, географические названия. Это могут быть цитаты из речей известных людей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4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адим\Desktop\k47jZvmJZsOATftgmJ8y1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24" y="-23344"/>
            <a:ext cx="9165724" cy="688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Они используются в речи для того, чтобы ярче выразить свою мысль, настроение, впечатление. Проиллюстрировать какое-нибудь событие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«Мартышкин труд» - </a:t>
            </a:r>
            <a:r>
              <a:rPr lang="ru-RU" dirty="0">
                <a:solidFill>
                  <a:schemeClr val="bg1"/>
                </a:solidFill>
              </a:rPr>
              <a:t>Выражение сложилось на основе басни «Обезьяна» </a:t>
            </a:r>
            <a:r>
              <a:rPr lang="ru-RU" dirty="0" smtClean="0">
                <a:solidFill>
                  <a:schemeClr val="bg1"/>
                </a:solidFill>
              </a:rPr>
              <a:t>И</a:t>
            </a:r>
            <a:r>
              <a:rPr lang="ru-RU" dirty="0">
                <a:solidFill>
                  <a:schemeClr val="bg1"/>
                </a:solidFill>
              </a:rPr>
              <a:t>. А. </a:t>
            </a:r>
            <a:r>
              <a:rPr lang="ru-RU" dirty="0" smtClean="0">
                <a:solidFill>
                  <a:schemeClr val="bg1"/>
                </a:solidFill>
              </a:rPr>
              <a:t>Крылова. Мартышка </a:t>
            </a:r>
            <a:r>
              <a:rPr lang="ru-RU" dirty="0">
                <a:solidFill>
                  <a:schemeClr val="bg1"/>
                </a:solidFill>
              </a:rPr>
              <a:t>старательно выполняет бессмысленную </a:t>
            </a:r>
            <a:r>
              <a:rPr lang="ru-RU" dirty="0" smtClean="0">
                <a:solidFill>
                  <a:schemeClr val="bg1"/>
                </a:solidFill>
              </a:rPr>
              <a:t>работу.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8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адим\Desktop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" y="-33924"/>
            <a:ext cx="9127054" cy="689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Из басен: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5673" y="1052736"/>
            <a:ext cx="8229600" cy="4525963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А воз и ныне там!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А </a:t>
            </a:r>
            <a:r>
              <a:rPr lang="ru-RU" dirty="0">
                <a:solidFill>
                  <a:srgbClr val="FFFF00"/>
                </a:solidFill>
              </a:rPr>
              <a:t>вы, друзья, как ни садитесь</a:t>
            </a:r>
            <a:r>
              <a:rPr lang="ru-RU" dirty="0" smtClean="0">
                <a:solidFill>
                  <a:srgbClr val="FFFF00"/>
                </a:solidFill>
              </a:rPr>
              <a:t>, всё </a:t>
            </a:r>
            <a:r>
              <a:rPr lang="ru-RU" dirty="0">
                <a:solidFill>
                  <a:srgbClr val="FFFF00"/>
                </a:solidFill>
              </a:rPr>
              <a:t>в </a:t>
            </a:r>
            <a:r>
              <a:rPr lang="ru-RU" dirty="0" smtClean="0">
                <a:solidFill>
                  <a:srgbClr val="FFFF00"/>
                </a:solidFill>
              </a:rPr>
              <a:t>музыканты </a:t>
            </a:r>
            <a:r>
              <a:rPr lang="ru-RU" dirty="0">
                <a:solidFill>
                  <a:srgbClr val="FFFF00"/>
                </a:solidFill>
              </a:rPr>
              <a:t>не </a:t>
            </a:r>
            <a:r>
              <a:rPr lang="ru-RU" dirty="0" smtClean="0">
                <a:solidFill>
                  <a:srgbClr val="FFFF00"/>
                </a:solidFill>
              </a:rPr>
              <a:t>годитесь.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А Васька слушает, да </a:t>
            </a:r>
            <a:r>
              <a:rPr lang="ru-RU" dirty="0" smtClean="0">
                <a:solidFill>
                  <a:srgbClr val="FFFF00"/>
                </a:solidFill>
              </a:rPr>
              <a:t>ест.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Вадим\Desktop\belaya-kni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«Мальчик </a:t>
            </a:r>
            <a:r>
              <a:rPr lang="ru-RU" dirty="0">
                <a:solidFill>
                  <a:schemeClr val="bg1"/>
                </a:solidFill>
              </a:rPr>
              <a:t>для </a:t>
            </a:r>
            <a:r>
              <a:rPr lang="ru-RU" dirty="0" smtClean="0">
                <a:solidFill>
                  <a:schemeClr val="bg1"/>
                </a:solidFill>
              </a:rPr>
              <a:t>битья» - Из </a:t>
            </a:r>
            <a:r>
              <a:rPr lang="ru-RU" dirty="0">
                <a:solidFill>
                  <a:schemeClr val="bg1"/>
                </a:solidFill>
              </a:rPr>
              <a:t>повести </a:t>
            </a: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Принц и нищий» </a:t>
            </a:r>
            <a:r>
              <a:rPr lang="ru-RU" dirty="0" smtClean="0">
                <a:solidFill>
                  <a:schemeClr val="bg1"/>
                </a:solidFill>
              </a:rPr>
              <a:t>Марка Твена.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давние времена при юном наследнике английского престола состоял «паж для побоев», который должен был сносить все телесные наказания, которые полагались за плохую учебу </a:t>
            </a:r>
            <a:r>
              <a:rPr lang="ru-RU" dirty="0" smtClean="0">
                <a:solidFill>
                  <a:schemeClr val="bg1"/>
                </a:solidFill>
              </a:rPr>
              <a:t>принцу.</a:t>
            </a: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«Маменькин сынок» - комедия </a:t>
            </a:r>
            <a:r>
              <a:rPr lang="ru-RU" dirty="0">
                <a:solidFill>
                  <a:schemeClr val="bg1"/>
                </a:solidFill>
              </a:rPr>
              <a:t>«Недоросль» </a:t>
            </a:r>
            <a:r>
              <a:rPr lang="ru-RU" dirty="0" smtClean="0">
                <a:solidFill>
                  <a:schemeClr val="bg1"/>
                </a:solidFill>
              </a:rPr>
              <a:t>Д. И. Фонвизина</a:t>
            </a:r>
            <a:r>
              <a:rPr lang="ru-RU" dirty="0">
                <a:solidFill>
                  <a:schemeClr val="bg1"/>
                </a:solidFill>
              </a:rPr>
              <a:t> изнеженный, инфантильный, мало приспособленный к самостоятельной жизни </a:t>
            </a:r>
            <a:r>
              <a:rPr lang="ru-RU" dirty="0" smtClean="0">
                <a:solidFill>
                  <a:schemeClr val="bg1"/>
                </a:solidFill>
              </a:rPr>
              <a:t>мальчик</a:t>
            </a: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«Манна небесная» - из </a:t>
            </a:r>
            <a:r>
              <a:rPr lang="ru-RU" dirty="0">
                <a:solidFill>
                  <a:schemeClr val="bg1"/>
                </a:solidFill>
              </a:rPr>
              <a:t>Библии. Легендарная пища, которую Бог посылал голодавшим </a:t>
            </a:r>
            <a:r>
              <a:rPr lang="ru-RU" dirty="0" smtClean="0">
                <a:solidFill>
                  <a:schemeClr val="bg1"/>
                </a:solidFill>
              </a:rPr>
              <a:t>евреям.</a:t>
            </a: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«Чем больше я узнаю людей, тем больше мне нравятся собаки» - слова </a:t>
            </a:r>
            <a:r>
              <a:rPr lang="ru-RU" dirty="0">
                <a:solidFill>
                  <a:schemeClr val="bg1"/>
                </a:solidFill>
              </a:rPr>
              <a:t>немецкого поэта Генриха </a:t>
            </a:r>
            <a:r>
              <a:rPr lang="ru-RU" dirty="0" smtClean="0">
                <a:solidFill>
                  <a:schemeClr val="bg1"/>
                </a:solidFill>
              </a:rPr>
              <a:t>Гейне.</a:t>
            </a:r>
            <a:r>
              <a:rPr lang="ru-RU" sz="4600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адим\Desktop\kniga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3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 сколько хорошо вы запомнили  крылатые слова?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1) А воз и ныне …….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А) там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Б) где-то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В) нигде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2) А Васька слушает, да ….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А) ест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Б) смотрит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В) не слышит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8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дим\Desktop\книг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3) А вы, друзья как не садитесь …..</a:t>
            </a:r>
            <a:br>
              <a:rPr lang="ru-RU" dirty="0" smtClean="0"/>
            </a:br>
            <a:r>
              <a:rPr lang="ru-RU" dirty="0" smtClean="0"/>
              <a:t>А) Не что из вас не выйдет </a:t>
            </a:r>
            <a:br>
              <a:rPr lang="ru-RU" dirty="0" smtClean="0"/>
            </a:br>
            <a:r>
              <a:rPr lang="ru-RU" dirty="0" smtClean="0"/>
              <a:t>Б) Всё </a:t>
            </a:r>
            <a:r>
              <a:rPr lang="ru-RU" dirty="0" smtClean="0"/>
              <a:t>равно </a:t>
            </a:r>
            <a:r>
              <a:rPr lang="ru-RU" dirty="0" smtClean="0"/>
              <a:t>инструменты не такие</a:t>
            </a:r>
            <a:br>
              <a:rPr lang="ru-RU" dirty="0" smtClean="0"/>
            </a:br>
            <a:r>
              <a:rPr lang="ru-RU" dirty="0" smtClean="0"/>
              <a:t>В) Всё в музыканты не годитесь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7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дим\Desktop\DSC_86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44" y="1"/>
            <a:ext cx="91637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просмотр!!!!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7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161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Крылатые слова</vt:lpstr>
      <vt:lpstr>Презентация PowerPoint</vt:lpstr>
      <vt:lpstr>Презентация PowerPoint</vt:lpstr>
      <vt:lpstr>Из басен:</vt:lpstr>
      <vt:lpstr>Презентация PowerPoint</vt:lpstr>
      <vt:lpstr>На сколько хорошо вы запомнили  крылатые слова?!</vt:lpstr>
      <vt:lpstr>Презентация PowerPoint</vt:lpstr>
      <vt:lpstr>Спасибо за просмотр!!!!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Крылатые слова</dc:title>
  <dc:creator>Вадим</dc:creator>
  <cp:lastModifiedBy>user</cp:lastModifiedBy>
  <cp:revision>14</cp:revision>
  <dcterms:created xsi:type="dcterms:W3CDTF">2015-12-10T12:58:05Z</dcterms:created>
  <dcterms:modified xsi:type="dcterms:W3CDTF">2016-01-17T10:45:32Z</dcterms:modified>
</cp:coreProperties>
</file>