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68" r:id="rId3"/>
    <p:sldId id="258" r:id="rId4"/>
    <p:sldId id="259" r:id="rId5"/>
    <p:sldId id="263" r:id="rId6"/>
    <p:sldId id="264" r:id="rId7"/>
    <p:sldId id="269" r:id="rId8"/>
    <p:sldId id="270" r:id="rId9"/>
    <p:sldId id="257" r:id="rId10"/>
    <p:sldId id="261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7" autoAdjust="0"/>
    <p:restoredTop sz="94660"/>
  </p:normalViewPr>
  <p:slideViewPr>
    <p:cSldViewPr>
      <p:cViewPr>
        <p:scale>
          <a:sx n="75" d="100"/>
          <a:sy n="75" d="100"/>
        </p:scale>
        <p:origin x="-52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B390-360D-403F-9F0E-EC2A5A0C3961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8DB6-7A28-466F-8756-37CB0D8AD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2F5F-BCBA-41DF-9DC8-2A1540FF46A2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B8CF-7B53-4723-AD22-0C35D3B07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0DF3-DDEC-4881-B78F-BD587BAD58AD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2188-4145-49B6-8D96-D1278019D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05F9-F4C7-4041-8328-47341D1A8949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6E1F-0DFC-4FD8-95B5-FCE58544D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113C-727F-45C1-BF01-2816B313835F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4DD3-B5B6-44DF-B0FF-C3EA37A5F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638A-5655-4506-8CA8-0B9F41EC302A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912E-178E-48A6-89B8-5C6E389F6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83B4-E4C4-494E-B20A-A55A2DD544F2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F800-1E7B-497D-A19B-DF2F6D319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0FD7-F0C2-4382-96D5-8FC9ED57E0F4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AFCE-A2A4-4460-943A-D98A5A4FD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984A-CF2F-495D-95C0-CC3C74ADE3AF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1408-A77B-4147-B8C6-DA9AB734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3037-0904-4055-A950-874C46EE2D1A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574B-1B2B-41A7-97A6-480285BF1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7CCE-E17C-40CC-B016-94B4AE83EEA4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6D51-782F-4119-AC60-C55A35329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02ABD-08EE-40EA-BDCC-E6FDC3A2D0FD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BD5578-B837-4EB8-BDB1-1C4F222D5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7030A0"/>
                </a:solidFill>
                <a:latin typeface="Arial" charset="0"/>
              </a:rPr>
              <a:t>«Беседу ведут двое – я и книга»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39750" y="4652963"/>
            <a:ext cx="8147050" cy="14732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kern="1200" dirty="0">
                <a:latin typeface="Monotype Corsiva" pitchFamily="66" charset="0"/>
              </a:rPr>
              <a:t>Автор: Соловьёва Оксана Александровна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kern="1200" dirty="0">
                <a:latin typeface="Monotype Corsiva" pitchFamily="66" charset="0"/>
              </a:rPr>
              <a:t>педагог-библиотекарь МАОУ «Средняя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kern="1200" dirty="0">
                <a:latin typeface="Monotype Corsiva" pitchFamily="66" charset="0"/>
              </a:rPr>
              <a:t>общеобразовательная школа №3»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kern="1200" dirty="0">
                <a:latin typeface="Monotype Corsiva" pitchFamily="66" charset="0"/>
              </a:rPr>
              <a:t>п. Двуреченск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7632700" cy="765175"/>
          </a:xfrm>
        </p:spPr>
        <p:txBody>
          <a:bodyPr rtlCol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kern="1200" dirty="0">
                <a:latin typeface="Arial" pitchFamily="34" charset="0"/>
                <a:cs typeface="Arial" pitchFamily="34" charset="0"/>
              </a:rPr>
              <a:t>Пушкин Александр Сергеевич                  </a:t>
            </a:r>
            <a:r>
              <a:rPr lang="ru-RU" sz="2400" b="1" kern="1200" dirty="0"/>
              <a:t> </a:t>
            </a:r>
            <a:r>
              <a:rPr lang="ru-RU" sz="2000" b="1" kern="1200" dirty="0"/>
              <a:t>Радищев Александр Николаевич </a:t>
            </a:r>
            <a:r>
              <a:rPr lang="ru-RU" sz="2400" b="1" kern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kern="1200" dirty="0">
                <a:latin typeface="Arial" pitchFamily="34" charset="0"/>
                <a:cs typeface="Arial" pitchFamily="34" charset="0"/>
              </a:rPr>
            </a:br>
            <a:endParaRPr lang="ru-RU" sz="24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611188" y="4291013"/>
            <a:ext cx="3455987" cy="15859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07.02.2020 Квест по сборнику «Повести Белкина» для учащихся  7 классов.</a:t>
            </a:r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42988" y="1435100"/>
            <a:ext cx="1728787" cy="2570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400" smtClean="0"/>
          </a:p>
        </p:txBody>
      </p:sp>
      <p:sp>
        <p:nvSpPr>
          <p:cNvPr id="22532" name="Содержимое 5"/>
          <p:cNvSpPr>
            <a:spLocks noGrp="1"/>
          </p:cNvSpPr>
          <p:nvPr>
            <p:ph idx="4294967295"/>
          </p:nvPr>
        </p:nvSpPr>
        <p:spPr>
          <a:xfrm>
            <a:off x="4859338" y="1196975"/>
            <a:ext cx="2305050" cy="3240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1800" smtClean="0"/>
          </a:p>
        </p:txBody>
      </p:sp>
      <p:pic>
        <p:nvPicPr>
          <p:cNvPr id="22533" name="Picture 3" descr="C:\Users\БИБЛИОТЕКА\Desktop\Бел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2662237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БИБЛИОТЕКА\Desktop\пу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92150"/>
            <a:ext cx="24304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12"/>
          <p:cNvSpPr>
            <a:spLocks noChangeArrowheads="1"/>
          </p:cNvSpPr>
          <p:nvPr/>
        </p:nvSpPr>
        <p:spPr bwMode="auto">
          <a:xfrm>
            <a:off x="4932363" y="4365625"/>
            <a:ext cx="36718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13.03.2020  показ презентации «История создания книги»  на уроке литературы  9 классах.</a:t>
            </a:r>
          </a:p>
        </p:txBody>
      </p:sp>
      <p:sp>
        <p:nvSpPr>
          <p:cNvPr id="22536" name="Прямоугольник 8"/>
          <p:cNvSpPr>
            <a:spLocks noChangeArrowheads="1"/>
          </p:cNvSpPr>
          <p:nvPr/>
        </p:nvSpPr>
        <p:spPr bwMode="auto">
          <a:xfrm>
            <a:off x="395288" y="58769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Место проведения кабинет №23 МАОУ СОШ №3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Ответственный: Петухова Ольга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5732463"/>
            <a:ext cx="9036050" cy="9366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Место проведения кабинет №23 МАОУ СОШ №3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1800" smtClean="0"/>
              <a:t>Ответственный: Черемискина Наталья Александровна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5288" y="260350"/>
            <a:ext cx="4105275" cy="20891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kern="1200" dirty="0"/>
              <a:t>Евгений Иванович Носов</a:t>
            </a:r>
            <a:r>
              <a:rPr lang="ru-RU" sz="2400" kern="12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kern="1200" dirty="0"/>
              <a:t>(1925-2002)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kern="1200" dirty="0"/>
              <a:t>10.04.2020 г.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kern="1200" dirty="0"/>
              <a:t> Классный час в 7 классах «Не будьте равнодушны, ибо равнодушие приводит к душевной пустоте» по произведению Е.И.Носова «Кукла».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kern="1200" dirty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kern="1200" dirty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kern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0" y="1484313"/>
            <a:ext cx="4114800" cy="15128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kern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kern="1200" dirty="0"/>
          </a:p>
        </p:txBody>
      </p:sp>
      <p:pic>
        <p:nvPicPr>
          <p:cNvPr id="23556" name="Picture 4" descr="C:\Users\БИБЛИОТЕКА\Desktop\кук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21145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4716463" y="188913"/>
            <a:ext cx="3887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Ильина Елена Яковлевна</a:t>
            </a:r>
            <a:r>
              <a:rPr lang="ru-RU" sz="1400" b="1">
                <a:latin typeface="Calibri" pitchFamily="34" charset="0"/>
              </a:rPr>
              <a:t/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(Лия Яковлевна Прейс-Маршак)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(1901 —1964) </a:t>
            </a:r>
          </a:p>
          <a:p>
            <a:r>
              <a:rPr lang="ru-RU" b="1">
                <a:latin typeface="Calibri" pitchFamily="34" charset="0"/>
              </a:rPr>
              <a:t>22.05.2020</a:t>
            </a:r>
          </a:p>
          <a:p>
            <a:r>
              <a:rPr lang="ru-RU">
                <a:latin typeface="Calibri" pitchFamily="34" charset="0"/>
              </a:rPr>
              <a:t>Обсуждение книги «Четвертая высота»  в 8а классе (к юбилею -   75 лет выхода книги )</a:t>
            </a:r>
          </a:p>
        </p:txBody>
      </p:sp>
      <p:pic>
        <p:nvPicPr>
          <p:cNvPr id="23558" name="Picture 5" descr="http://pisateli.my1.ru/_fr/6/5268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205038"/>
            <a:ext cx="22367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8313" y="476250"/>
            <a:ext cx="4029075" cy="1800225"/>
          </a:xfrm>
        </p:spPr>
        <p:txBody>
          <a:bodyPr rtlCol="0" anchor="b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kern="1200" dirty="0"/>
              <a:t>Гоголь Николай Васильевич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kern="1200" dirty="0"/>
              <a:t>(1809-1852)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kern="1200" dirty="0"/>
              <a:t>11.09.2020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kern="1200" dirty="0"/>
              <a:t>К юбилею книги «Тарас </a:t>
            </a:r>
            <a:r>
              <a:rPr lang="ru-RU" sz="3100" kern="1200" dirty="0" err="1"/>
              <a:t>Бульба</a:t>
            </a:r>
            <a:r>
              <a:rPr lang="ru-RU" sz="3100" kern="1200" dirty="0"/>
              <a:t>» просмотр </a:t>
            </a:r>
            <a:r>
              <a:rPr lang="ru-RU" sz="2900" kern="1200" dirty="0"/>
              <a:t>и обсуждение  фильма  в 6 классах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kern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3438" y="260350"/>
            <a:ext cx="4321175" cy="1873250"/>
          </a:xfrm>
        </p:spPr>
        <p:txBody>
          <a:bodyPr rtlCol="0" anchor="b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kern="1200" dirty="0"/>
              <a:t>Катаев Валентин Петрович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kern="1200" dirty="0"/>
              <a:t>(1897-1986)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kern="1200" dirty="0"/>
              <a:t>09.10.2020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kern="1200" dirty="0"/>
              <a:t>В 6 классах прошла акция «</a:t>
            </a:r>
            <a:r>
              <a:rPr lang="ru-RU" sz="1700" kern="1200" dirty="0" err="1"/>
              <a:t>Марофон</a:t>
            </a:r>
            <a:r>
              <a:rPr lang="ru-RU" sz="1700" kern="1200" dirty="0"/>
              <a:t> громких чтений». Ребята читали отрывки из произведения В. Катаева «Сын полка». </a:t>
            </a:r>
          </a:p>
        </p:txBody>
      </p:sp>
      <p:pic>
        <p:nvPicPr>
          <p:cNvPr id="24579" name="Picture 3" descr="C:\Users\БИБЛИОТЕКА\Desktop\тарас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274888"/>
            <a:ext cx="2546350" cy="3233737"/>
          </a:xfrm>
        </p:spPr>
      </p:pic>
      <p:sp>
        <p:nvSpPr>
          <p:cNvPr id="2458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79388" y="5949950"/>
            <a:ext cx="5616575" cy="908050"/>
          </a:xfrm>
        </p:spPr>
        <p:txBody>
          <a:bodyPr/>
          <a:lstStyle/>
          <a:p>
            <a:pPr algn="l" eaLnBrk="1" hangingPunct="1"/>
            <a:r>
              <a:rPr lang="ru-RU" sz="1800" smtClean="0"/>
              <a:t>Место проведения библиотека МАОУ СОШ №3</a:t>
            </a:r>
            <a:br>
              <a:rPr lang="ru-RU" sz="1800" smtClean="0"/>
            </a:br>
            <a:r>
              <a:rPr lang="ru-RU" sz="1800" smtClean="0"/>
              <a:t>Ответственный: Соловьёва Оксана Александровна</a:t>
            </a:r>
          </a:p>
        </p:txBody>
      </p:sp>
      <p:pic>
        <p:nvPicPr>
          <p:cNvPr id="24581" name="Picture 1" descr="C:\Users\БИБЛИОТЕКА\Desktop\сын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274888"/>
            <a:ext cx="2684463" cy="3232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0"/>
            <a:ext cx="7643812" cy="476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 dirty="0"/>
          </a:p>
        </p:txBody>
      </p:sp>
      <p:sp>
        <p:nvSpPr>
          <p:cNvPr id="25602" name="Текст 2"/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4029075" cy="2736850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smtClean="0"/>
              <a:t>Владимира Карповича Железникова (1925-2015</a:t>
            </a:r>
            <a:r>
              <a:rPr lang="ru-RU" sz="2400" smtClean="0"/>
              <a:t>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16.11.2020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600" smtClean="0"/>
              <a:t>Внеклассное мероприятие для 7 классов  по произведению В. Железникова «Чучело» «Мир держится на добрых людях»</a:t>
            </a:r>
            <a:endParaRPr lang="ru-RU" sz="2400" b="1" smtClean="0"/>
          </a:p>
          <a:p>
            <a:pPr marL="0" indent="0" eaLnBrk="1" hangingPunct="1">
              <a:buFont typeface="Arial" charset="0"/>
              <a:buNone/>
            </a:pPr>
            <a:endParaRPr lang="ru-RU" sz="2400" b="1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3438" y="549275"/>
            <a:ext cx="4043362" cy="1625600"/>
          </a:xfrm>
        </p:spPr>
        <p:txBody>
          <a:bodyPr rtlCol="0" anchor="b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kern="1200" dirty="0"/>
              <a:t>18</a:t>
            </a:r>
            <a:r>
              <a:rPr lang="ru-RU" sz="2400" b="1" kern="1200" dirty="0"/>
              <a:t>.</a:t>
            </a:r>
            <a:r>
              <a:rPr lang="en-US" sz="2400" b="1" kern="1200" dirty="0"/>
              <a:t>12</a:t>
            </a:r>
            <a:r>
              <a:rPr lang="ru-RU" sz="2400" b="1" kern="1200" dirty="0"/>
              <a:t>.</a:t>
            </a:r>
            <a:r>
              <a:rPr lang="en-US" sz="2400" b="1" kern="1200" dirty="0"/>
              <a:t>2020</a:t>
            </a:r>
            <a:endParaRPr lang="ru-RU" sz="2400" b="1" kern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kern="1200" dirty="0"/>
              <a:t>Защита презентаций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kern="1200" dirty="0"/>
              <a:t>6-7 классы « Читать модно»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kern="1200" dirty="0"/>
              <a:t>8-9 классы «Новое поколение выбирает чтение!»</a:t>
            </a:r>
          </a:p>
        </p:txBody>
      </p:sp>
      <p:pic>
        <p:nvPicPr>
          <p:cNvPr id="25604" name="Picture 2" descr="C:\Users\БИБЛИОТЕКА\Desktop\чуч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565400"/>
            <a:ext cx="2239962" cy="3344863"/>
          </a:xfrm>
        </p:spPr>
      </p:pic>
      <p:pic>
        <p:nvPicPr>
          <p:cNvPr id="2560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974975"/>
            <a:ext cx="4041775" cy="2351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5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291513" cy="4681538"/>
          </a:xfrm>
        </p:spPr>
        <p:txBody>
          <a:bodyPr/>
          <a:lstStyle/>
          <a:p>
            <a:pPr algn="l" eaLnBrk="1" hangingPunct="1"/>
            <a:r>
              <a:rPr lang="ru-RU" sz="2000" b="1" smtClean="0"/>
              <a:t>Введение:</a:t>
            </a:r>
            <a:br>
              <a:rPr lang="ru-RU" sz="2000" b="1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В 2020 году отмечается много юбилеев в мире литературы. Известные писатели и поэты навсегда внесли свой вклад в развитие мирового творчества и я, пользуясь случаем, собираюсь вспомнить самых известных юбиляров 2020 года.</a:t>
            </a:r>
            <a:br>
              <a:rPr lang="ru-RU" sz="1800" smtClean="0"/>
            </a:br>
            <a:r>
              <a:rPr lang="ru-RU" sz="1800" smtClean="0"/>
              <a:t> Старшее поколение помнит популярных русских писателей и с интересом просматривает календари в поисках дней рождения гениев литературы. Чего не скажешь о молодом поколении…</a:t>
            </a:r>
            <a:br>
              <a:rPr lang="ru-RU" sz="1800" smtClean="0"/>
            </a:br>
            <a:r>
              <a:rPr lang="ru-RU" sz="1800" smtClean="0"/>
              <a:t>Конечно, полюса интересов у молодёжи с каждым годом меняются. И литература не исключение. Молодёжь переходит на лёгкое чтиво: детективы, любовные романы, фантастику. А большинство и вовсе не читает. Многие по одной, но банальной причине: просто нет времени…и желания.</a:t>
            </a:r>
            <a:br>
              <a:rPr lang="ru-RU" sz="1800" smtClean="0"/>
            </a:br>
            <a:r>
              <a:rPr lang="ru-RU" sz="1800" smtClean="0"/>
              <a:t>Среди писателей-юбиляров 2020 года есть много громких имён. Это люди, оставившие яркий след в истории, литературе. Именно это и определяет актуальность данной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Цель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268413"/>
            <a:ext cx="8291512" cy="4857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 dirty="0">
                <a:latin typeface="Monotype Corsiva" pitchFamily="66" charset="0"/>
              </a:rPr>
              <a:t>Познакомить  учащихся с биографией и творчеством писателя.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 dirty="0">
                <a:latin typeface="Monotype Corsiva" pitchFamily="66" charset="0"/>
              </a:rPr>
              <a:t> Развивать навыки работы с книгой и умение анализировать прочитанное.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 dirty="0">
                <a:latin typeface="Monotype Corsiva" pitchFamily="66" charset="0"/>
              </a:rPr>
              <a:t> Воспитывать лучшие качества на примере положительных героев.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>
                <a:latin typeface="Monotype Corsiva" pitchFamily="66" charset="0"/>
              </a:rPr>
              <a:t>Развивать  умение </a:t>
            </a:r>
            <a:r>
              <a:rPr lang="ru-RU" kern="1200" dirty="0">
                <a:latin typeface="Monotype Corsiva" pitchFamily="66" charset="0"/>
              </a:rPr>
              <a:t>слушать, анализировать.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kern="1200" dirty="0"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74638"/>
            <a:ext cx="8424862" cy="1858962"/>
          </a:xfrm>
        </p:spPr>
        <p:txBody>
          <a:bodyPr/>
          <a:lstStyle/>
          <a:p>
            <a:pPr algn="l" eaLnBrk="1" hangingPunct="1"/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2000" smtClean="0"/>
              <a:t>Задачи:</a:t>
            </a:r>
            <a:br>
              <a:rPr lang="ru-RU" sz="2000" smtClean="0"/>
            </a:br>
            <a:r>
              <a:rPr lang="ru-RU" sz="2000" smtClean="0"/>
              <a:t>1)</a:t>
            </a:r>
            <a:r>
              <a:rPr lang="ru-RU" sz="2000" b="1" smtClean="0"/>
              <a:t>обучающи</a:t>
            </a:r>
            <a:r>
              <a:rPr lang="ru-RU" sz="2000" smtClean="0"/>
              <a:t>е: уметь применять знания, полученные при работе с текстом на практике; формировать правила речевого поведения;</a:t>
            </a:r>
            <a:br>
              <a:rPr lang="ru-RU" sz="2000" smtClean="0"/>
            </a:br>
            <a:r>
              <a:rPr lang="ru-RU" sz="2000" smtClean="0"/>
              <a:t>2) </a:t>
            </a:r>
            <a:r>
              <a:rPr lang="ru-RU" sz="2000" b="1" smtClean="0"/>
              <a:t>развивающие</a:t>
            </a:r>
            <a:r>
              <a:rPr lang="ru-RU" sz="2000" smtClean="0"/>
              <a:t>: развивать умение составлять правильные ответы на вопросы; развивать языковое чутье, обогащать словарный запас; стимулировать стремление к творчеству и самовыражению, активизировать эмоциональную сферу учащихся;</a:t>
            </a:r>
            <a:br>
              <a:rPr lang="ru-RU" sz="2000" smtClean="0"/>
            </a:br>
            <a:r>
              <a:rPr lang="ru-RU" sz="2000" smtClean="0"/>
              <a:t>3) </a:t>
            </a:r>
            <a:r>
              <a:rPr lang="ru-RU" sz="2000" b="1" smtClean="0"/>
              <a:t>воспитывающие</a:t>
            </a:r>
            <a:r>
              <a:rPr lang="ru-RU" sz="2000" smtClean="0"/>
              <a:t>: воспитывать уважительное отношение к товарищам; любовь к художественной литературе и авторам .</a:t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ru-RU" sz="2400" b="1" smtClean="0"/>
              <a:t>Основные участники проекта: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z="2000" smtClean="0"/>
              <a:t>Учащиеся 6-9 классы МАОУ СОШ №3 п. Двуреченск;</a:t>
            </a:r>
          </a:p>
          <a:p>
            <a:pPr eaLnBrk="1" hangingPunct="1"/>
            <a:r>
              <a:rPr lang="ru-RU" sz="2000" smtClean="0"/>
              <a:t>Педагоги;</a:t>
            </a:r>
          </a:p>
          <a:p>
            <a:pPr eaLnBrk="1" hangingPunct="1"/>
            <a:r>
              <a:rPr lang="ru-RU" sz="2000" smtClean="0"/>
              <a:t>Библиотекари  Двуреченских сельских библиотек №1, №2;</a:t>
            </a:r>
          </a:p>
          <a:p>
            <a:pPr eaLnBrk="1" hangingPunct="1"/>
            <a:r>
              <a:rPr lang="ru-RU" sz="2000" smtClean="0"/>
              <a:t>Сотрудники учреждений культуры.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Срок реализации проекта с 10.01.2020 по  20.12.2020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Практическая значимость проекта:</a:t>
            </a:r>
            <a:r>
              <a:rPr lang="ru-RU" sz="4000" smtClean="0"/>
              <a:t> .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 материалы работы можно использовать на уроках литературы, а также для подготовки библиотечной выставки.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Содержание проекта: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Мероприятия по реализации программы «Беседу ведут двое – я и книга» </a:t>
            </a:r>
          </a:p>
          <a:p>
            <a:pPr eaLnBrk="1" hangingPunct="1"/>
            <a:r>
              <a:rPr lang="ru-RU" sz="1800" smtClean="0"/>
              <a:t>1. А.С.Грибоедов</a:t>
            </a:r>
          </a:p>
          <a:p>
            <a:pPr eaLnBrk="1" hangingPunct="1"/>
            <a:r>
              <a:rPr lang="ru-RU" sz="1800" smtClean="0"/>
              <a:t>2. А.П.Чехов</a:t>
            </a:r>
          </a:p>
          <a:p>
            <a:pPr eaLnBrk="1" hangingPunct="1"/>
            <a:r>
              <a:rPr lang="ru-RU" sz="1800" smtClean="0"/>
              <a:t>3. А.С. Пушкин</a:t>
            </a:r>
          </a:p>
          <a:p>
            <a:pPr eaLnBrk="1" hangingPunct="1"/>
            <a:r>
              <a:rPr lang="ru-RU" sz="1800" smtClean="0"/>
              <a:t>4. А.Н.Радищев</a:t>
            </a:r>
          </a:p>
          <a:p>
            <a:pPr eaLnBrk="1" hangingPunct="1"/>
            <a:r>
              <a:rPr lang="ru-RU" sz="1800" smtClean="0"/>
              <a:t>5. Е.И.Носов</a:t>
            </a:r>
          </a:p>
          <a:p>
            <a:pPr eaLnBrk="1" hangingPunct="1"/>
            <a:r>
              <a:rPr lang="ru-RU" sz="1800" smtClean="0"/>
              <a:t>6. Е.Я.Ильина</a:t>
            </a:r>
          </a:p>
          <a:p>
            <a:pPr eaLnBrk="1" hangingPunct="1"/>
            <a:r>
              <a:rPr lang="ru-RU" sz="1800" smtClean="0"/>
              <a:t>7. Н.В.Гоголь</a:t>
            </a:r>
          </a:p>
          <a:p>
            <a:pPr eaLnBrk="1" hangingPunct="1"/>
            <a:r>
              <a:rPr lang="ru-RU" sz="1800" smtClean="0"/>
              <a:t>8. В.П.Катаев</a:t>
            </a:r>
          </a:p>
          <a:p>
            <a:pPr eaLnBrk="1" hangingPunct="1"/>
            <a:r>
              <a:rPr lang="ru-RU" sz="1800" smtClean="0"/>
              <a:t>9. В.К.Железников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424862" cy="431800"/>
          </a:xfrm>
        </p:spPr>
        <p:txBody>
          <a:bodyPr anchor="b"/>
          <a:lstStyle/>
          <a:p>
            <a:pPr algn="l" eaLnBrk="1" hangingPunct="1"/>
            <a:r>
              <a:rPr lang="ru-RU" sz="1400" b="1" smtClean="0">
                <a:latin typeface="Arial" charset="0"/>
                <a:cs typeface="Arial" charset="0"/>
              </a:rPr>
              <a:t>Александр Сергеевич Грибоедов</a:t>
            </a:r>
            <a:r>
              <a:rPr lang="ru-RU" sz="1400" smtClean="0">
                <a:latin typeface="Arial" charset="0"/>
                <a:cs typeface="Arial" charset="0"/>
              </a:rPr>
              <a:t> </a:t>
            </a:r>
            <a:r>
              <a:rPr lang="ru-RU" sz="1400" b="1" smtClean="0">
                <a:latin typeface="Arial" charset="0"/>
                <a:cs typeface="Arial" charset="0"/>
              </a:rPr>
              <a:t>(1795–1829</a:t>
            </a:r>
            <a:r>
              <a:rPr lang="ru-RU" sz="1400" smtClean="0">
                <a:latin typeface="Arial" charset="0"/>
                <a:cs typeface="Arial" charset="0"/>
              </a:rPr>
              <a:t>)</a:t>
            </a:r>
            <a:r>
              <a:rPr lang="ru-RU" sz="1400" b="1" smtClean="0">
                <a:latin typeface="Arial" charset="0"/>
                <a:cs typeface="Arial" charset="0"/>
              </a:rPr>
              <a:t>                      Антон  Павлович Чехов (1860–1904)</a:t>
            </a:r>
          </a:p>
        </p:txBody>
      </p:sp>
      <p:sp>
        <p:nvSpPr>
          <p:cNvPr id="2150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388" y="3224213"/>
            <a:ext cx="3214687" cy="36337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17.01.2020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Внеклассное мероприятие для учащихся 9-х классов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 «А судьи, кто?»</a:t>
            </a:r>
          </a:p>
        </p:txBody>
      </p:sp>
      <p:pic>
        <p:nvPicPr>
          <p:cNvPr id="21507" name="Picture 2" descr="C:\Users\БИБЛИОТЕКА\Desktop\грибоедов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836613"/>
            <a:ext cx="1944688" cy="2260600"/>
          </a:xfrm>
        </p:spPr>
      </p:pic>
      <p:pic>
        <p:nvPicPr>
          <p:cNvPr id="21508" name="Picture 2" descr="C:\Users\БИБЛИОТЕКА\Desktop\чех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765175"/>
            <a:ext cx="165576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5364163" y="3860800"/>
            <a:ext cx="3384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24.01.2020</a:t>
            </a:r>
          </a:p>
          <a:p>
            <a:r>
              <a:rPr lang="ru-RU" sz="2400">
                <a:latin typeface="Calibri" pitchFamily="34" charset="0"/>
              </a:rPr>
              <a:t> Викторина для учащихся 6-7 классов по рассказам А.П.Чехова</a:t>
            </a: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611188" y="580548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Место проведения кабинет №23 МАОУ СОШ №3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Ответственный:  Петухова Ольга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515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«Беседу ведут двое – я и книга»</vt:lpstr>
      <vt:lpstr>Слайд 2</vt:lpstr>
      <vt:lpstr>Введение:  В 2020 году отмечается много юбилеев в мире литературы. Известные писатели и поэты навсегда внесли свой вклад в развитие мирового творчества и я, пользуясь случаем, собираюсь вспомнить самых известных юбиляров 2020 года.  Старшее поколение помнит популярных русских писателей и с интересом просматривает календари в поисках дней рождения гениев литературы. Чего не скажешь о молодом поколении… Конечно, полюса интересов у молодёжи с каждым годом меняются. И литература не исключение. Молодёжь переходит на лёгкое чтиво: детективы, любовные романы, фантастику. А большинство и вовсе не читает. Многие по одной, но банальной причине: просто нет времени…и желания. Среди писателей-юбиляров 2020 года есть много громких имён. Это люди, оставившие яркий след в истории, литературе. Именно это и определяет актуальность данной работы.</vt:lpstr>
      <vt:lpstr>Цель проекта:</vt:lpstr>
      <vt:lpstr>      Задачи: 1)обучающие: уметь применять знания, полученные при работе с текстом на практике; формировать правила речевого поведения; 2) развивающие: развивать умение составлять правильные ответы на вопросы; развивать языковое чутье, обогащать словарный запас; стимулировать стремление к творчеству и самовыражению, активизировать эмоциональную сферу учащихся; 3) воспитывающие: воспитывать уважительное отношение к товарищам; любовь к художественной литературе и авторам . </vt:lpstr>
      <vt:lpstr>Основные участники проекта:</vt:lpstr>
      <vt:lpstr>Практическая значимость проекта: . </vt:lpstr>
      <vt:lpstr>Содержание проекта:</vt:lpstr>
      <vt:lpstr>Александр Сергеевич Грибоедов (1795–1829)                      Антон  Павлович Чехов (1860–1904)</vt:lpstr>
      <vt:lpstr>Пушкин Александр Сергеевич                   Радищев Александр Николаевич  </vt:lpstr>
      <vt:lpstr>  Место проведения кабинет №23 МАОУ СОШ №3 Ответственный: Черемискина Наталья Александровна </vt:lpstr>
      <vt:lpstr>Место проведения библиотека МАОУ СОШ №3 Ответственный: Соловьёва Оксана Александровна</vt:lpstr>
      <vt:lpstr>Слайд 13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Пользователь-2</cp:lastModifiedBy>
  <cp:revision>92</cp:revision>
  <dcterms:created xsi:type="dcterms:W3CDTF">2020-10-16T03:48:19Z</dcterms:created>
  <dcterms:modified xsi:type="dcterms:W3CDTF">2020-10-28T09:04:53Z</dcterms:modified>
</cp:coreProperties>
</file>