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79" r:id="rId6"/>
    <p:sldId id="280" r:id="rId7"/>
    <p:sldId id="282" r:id="rId8"/>
    <p:sldId id="281" r:id="rId9"/>
    <p:sldId id="283" r:id="rId10"/>
    <p:sldId id="284" r:id="rId11"/>
    <p:sldId id="285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2215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079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4192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649865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428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3985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275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8247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97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71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16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00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376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9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464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39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87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0ECEAC1-9208-432C-BCF4-1C969DE2BE9B}" type="datetimeFigureOut">
              <a:rPr lang="ru-RU" smtClean="0"/>
              <a:t>17.12.2018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1D29570-D532-4247-A37F-007F18104B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6410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775" y="463891"/>
            <a:ext cx="5753755" cy="2971801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Снежная  </a:t>
            </a:r>
            <a:br>
              <a:rPr lang="ru-RU" sz="7200" dirty="0" smtClean="0"/>
            </a:br>
            <a:r>
              <a:rPr lang="ru-RU" sz="7200" dirty="0" smtClean="0"/>
              <a:t>СКАЗКА</a:t>
            </a:r>
            <a:endParaRPr lang="ru-RU" sz="7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305" y="150126"/>
            <a:ext cx="4620596" cy="53021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4" y="3852082"/>
            <a:ext cx="2443108" cy="280347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934710" y="4374776"/>
            <a:ext cx="4056428" cy="2019772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3200" dirty="0" smtClean="0"/>
              <a:t>3 «В» КЛАСС </a:t>
            </a:r>
          </a:p>
          <a:p>
            <a:pPr algn="just"/>
            <a:r>
              <a:rPr lang="ru-RU" sz="3200" dirty="0" smtClean="0"/>
              <a:t>МАОУ </a:t>
            </a:r>
            <a:r>
              <a:rPr lang="ru-RU" sz="3200" dirty="0"/>
              <a:t>СОШ </a:t>
            </a:r>
            <a:r>
              <a:rPr lang="ru-RU" sz="3200" dirty="0" smtClean="0"/>
              <a:t>№ </a:t>
            </a:r>
            <a:r>
              <a:rPr lang="ru-RU" sz="3200" dirty="0"/>
              <a:t>3» </a:t>
            </a:r>
            <a:endParaRPr lang="ru-RU" sz="3200" dirty="0" smtClean="0"/>
          </a:p>
          <a:p>
            <a:pPr algn="just"/>
            <a:r>
              <a:rPr lang="ru-RU" sz="3200" dirty="0" smtClean="0"/>
              <a:t>п</a:t>
            </a:r>
            <a:r>
              <a:rPr lang="ru-RU" sz="3200" dirty="0"/>
              <a:t>. Двуреченск  </a:t>
            </a:r>
          </a:p>
        </p:txBody>
      </p:sp>
    </p:spTree>
    <p:extLst>
      <p:ext uri="{BB962C8B-B14F-4D97-AF65-F5344CB8AC3E}">
        <p14:creationId xmlns:p14="http://schemas.microsoft.com/office/powerpoint/2010/main" val="87480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Этап 3 -Воплощение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021">
            <a:off x="10478122" y="-7169"/>
            <a:ext cx="1152115" cy="132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2159446"/>
            <a:ext cx="1152244" cy="1322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5" r="27342"/>
          <a:stretch/>
        </p:blipFill>
        <p:spPr>
          <a:xfrm>
            <a:off x="1264353" y="1271133"/>
            <a:ext cx="6299371" cy="4782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4730797"/>
            <a:ext cx="1152244" cy="132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3017">
            <a:off x="10662473" y="1653148"/>
            <a:ext cx="1152244" cy="1322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9489">
            <a:off x="782560" y="131614"/>
            <a:ext cx="1152244" cy="1322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5" t="22484" r="35255" b="21882"/>
          <a:stretch/>
        </p:blipFill>
        <p:spPr>
          <a:xfrm>
            <a:off x="7748140" y="1271132"/>
            <a:ext cx="4428063" cy="47826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882">
            <a:off x="6865022" y="5461083"/>
            <a:ext cx="1152115" cy="132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501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Участники: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9" y="273096"/>
            <a:ext cx="1152115" cy="132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2159446"/>
            <a:ext cx="1152244" cy="13229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4882">
            <a:off x="10769094" y="4799611"/>
            <a:ext cx="1152115" cy="13220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4730797"/>
            <a:ext cx="1152244" cy="13229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3017">
            <a:off x="9567495" y="1954235"/>
            <a:ext cx="1152244" cy="1322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89489">
            <a:off x="782560" y="131614"/>
            <a:ext cx="1152244" cy="1322947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1337402" y="1595154"/>
            <a:ext cx="10068258" cy="53475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Семья Пановых;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Семья Банных;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Семья Толмачевых;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Семья Бондаревых;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Семья </a:t>
            </a:r>
            <a:r>
              <a:rPr lang="ru-RU" sz="2800" dirty="0" err="1" smtClean="0"/>
              <a:t>одинцовых</a:t>
            </a:r>
            <a:r>
              <a:rPr lang="ru-RU" sz="2800" dirty="0" smtClean="0"/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Костарева </a:t>
            </a:r>
            <a:r>
              <a:rPr lang="ru-RU" sz="2800" dirty="0" smtClean="0"/>
              <a:t>виктория;</a:t>
            </a:r>
            <a:endParaRPr lang="ru-RU" sz="28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Кононов Арсений;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/>
              <a:t>Зехова</a:t>
            </a:r>
            <a:r>
              <a:rPr lang="ru-RU" sz="2800" smtClean="0"/>
              <a:t> Злата</a:t>
            </a:r>
            <a:r>
              <a:rPr lang="ru-RU" sz="2800" smtClean="0"/>
              <a:t>;</a:t>
            </a:r>
            <a:endParaRPr lang="ru-RU" sz="2800" dirty="0" smtClean="0"/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err="1" smtClean="0"/>
              <a:t>Пупышева</a:t>
            </a:r>
            <a:r>
              <a:rPr lang="ru-RU" sz="2800" dirty="0" smtClean="0"/>
              <a:t> </a:t>
            </a:r>
            <a:r>
              <a:rPr lang="ru-RU" sz="2800" dirty="0" err="1" smtClean="0"/>
              <a:t>ирина</a:t>
            </a:r>
            <a:r>
              <a:rPr lang="ru-RU" sz="2800" dirty="0" smtClean="0"/>
              <a:t>;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dirty="0" smtClean="0"/>
              <a:t>Банных роман.</a:t>
            </a:r>
          </a:p>
          <a:p>
            <a:pPr algn="just"/>
            <a:endParaRPr lang="ru-RU" sz="2800" dirty="0" smtClean="0"/>
          </a:p>
          <a:p>
            <a:r>
              <a:rPr lang="ru-RU" sz="2800" dirty="0" smtClean="0"/>
              <a:t>Руководитель : </a:t>
            </a:r>
            <a:r>
              <a:rPr lang="ru-RU" sz="2800" dirty="0" err="1" smtClean="0"/>
              <a:t>Ускова</a:t>
            </a:r>
            <a:r>
              <a:rPr lang="ru-RU" sz="2800" dirty="0" smtClean="0"/>
              <a:t> Ольга Александровна</a:t>
            </a:r>
          </a:p>
          <a:p>
            <a:pPr algn="ctr"/>
            <a:endParaRPr lang="ru-RU" sz="3200" dirty="0" smtClean="0"/>
          </a:p>
          <a:p>
            <a:pPr algn="ctr"/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096499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0040" y="192179"/>
            <a:ext cx="11667743" cy="2102966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В Свердловской области 2019 год объявлен Годом </a:t>
            </a:r>
            <a:r>
              <a:rPr lang="ru-RU" sz="4000" dirty="0" smtClean="0"/>
              <a:t>Павла Петровича Бажова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53" y="2642755"/>
            <a:ext cx="3001698" cy="34444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623" y="2228611"/>
            <a:ext cx="6044565" cy="43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5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79" y="1243585"/>
            <a:ext cx="5462014" cy="40965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305" y="1243585"/>
            <a:ext cx="5555963" cy="416697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84093" y="15012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/>
              <a:t>Этап 1 - подготовка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14" y="58106"/>
            <a:ext cx="2066186" cy="23709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5262" y="4401209"/>
            <a:ext cx="2066723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236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" y="1099738"/>
            <a:ext cx="5803392" cy="4352544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84093" y="15012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dirty="0" smtClean="0"/>
              <a:t>Этап 2 - осуществление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92"/>
          <a:stretch/>
        </p:blipFill>
        <p:spPr>
          <a:xfrm>
            <a:off x="7243236" y="971722"/>
            <a:ext cx="3975588" cy="315440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245" y="3052590"/>
            <a:ext cx="2785477" cy="371396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48" y="1487058"/>
            <a:ext cx="1152115" cy="13220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 b="20267"/>
          <a:stretch/>
        </p:blipFill>
        <p:spPr>
          <a:xfrm>
            <a:off x="7101795" y="3604681"/>
            <a:ext cx="4117029" cy="316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055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Этап 2 - осуществление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5160">
            <a:off x="7511247" y="884482"/>
            <a:ext cx="1152115" cy="13220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0"/>
          <a:stretch/>
        </p:blipFill>
        <p:spPr>
          <a:xfrm>
            <a:off x="9063483" y="58686"/>
            <a:ext cx="3128517" cy="35539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/>
          <a:stretch/>
        </p:blipFill>
        <p:spPr>
          <a:xfrm>
            <a:off x="-1" y="-1"/>
            <a:ext cx="2991909" cy="34041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3"/>
          <a:stretch/>
        </p:blipFill>
        <p:spPr>
          <a:xfrm>
            <a:off x="5915736" y="3404127"/>
            <a:ext cx="6070076" cy="34538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76402">
            <a:off x="3136956" y="1635803"/>
            <a:ext cx="1152244" cy="132294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40" b="8889"/>
          <a:stretch/>
        </p:blipFill>
        <p:spPr>
          <a:xfrm>
            <a:off x="290399" y="3306375"/>
            <a:ext cx="4863353" cy="35516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2" b="6806"/>
          <a:stretch/>
        </p:blipFill>
        <p:spPr>
          <a:xfrm>
            <a:off x="4434248" y="1629312"/>
            <a:ext cx="2727996" cy="2783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7999">
            <a:off x="4958622" y="4675353"/>
            <a:ext cx="1152244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9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Этап 2 - осуществление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9" y="273096"/>
            <a:ext cx="1152115" cy="132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2159446"/>
            <a:ext cx="1152244" cy="13229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365" y="934125"/>
            <a:ext cx="8670660" cy="578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92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Этап 3 -Воплощение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9" y="273096"/>
            <a:ext cx="1152115" cy="132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2159446"/>
            <a:ext cx="1152244" cy="13229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06" y="981636"/>
            <a:ext cx="8615083" cy="57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00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Этап 3 -Воплощение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9" y="273096"/>
            <a:ext cx="1152115" cy="132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2159446"/>
            <a:ext cx="1152244" cy="13229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15" y="925160"/>
            <a:ext cx="8724449" cy="581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71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349002" y="13247"/>
            <a:ext cx="11357387" cy="1093458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/>
              <a:t>Этап 3 -Воплощение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539" y="273096"/>
            <a:ext cx="1152115" cy="132205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438" y="2159446"/>
            <a:ext cx="1152244" cy="13229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46" y="885630"/>
            <a:ext cx="8662719" cy="577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101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4428</TotalTime>
  <Words>93</Words>
  <Application>Microsoft Office PowerPoint</Application>
  <PresentationFormat>Широкоэкранный</PresentationFormat>
  <Paragraphs>26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Сектор</vt:lpstr>
      <vt:lpstr>Снежная   СКАЗКА</vt:lpstr>
      <vt:lpstr>В Свердловской области 2019 год объявлен Годом Павла Петровича Бажова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ВИЗИТКА МИСС СНЕЖИНКА</dc:title>
  <dc:creator>Денис</dc:creator>
  <cp:lastModifiedBy>user 53</cp:lastModifiedBy>
  <cp:revision>34</cp:revision>
  <dcterms:created xsi:type="dcterms:W3CDTF">2014-12-11T06:36:05Z</dcterms:created>
  <dcterms:modified xsi:type="dcterms:W3CDTF">2018-12-17T02:40:55Z</dcterms:modified>
</cp:coreProperties>
</file>