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2"/>
  </p:handoutMasterIdLst>
  <p:sldIdLst>
    <p:sldId id="256" r:id="rId2"/>
    <p:sldId id="267" r:id="rId3"/>
    <p:sldId id="266" r:id="rId4"/>
    <p:sldId id="259" r:id="rId5"/>
    <p:sldId id="257" r:id="rId6"/>
    <p:sldId id="269" r:id="rId7"/>
    <p:sldId id="260" r:id="rId8"/>
    <p:sldId id="268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03D23B-42C1-4A07-90C6-B3EA733D56D7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E584E2-F127-4F38-96B7-23E8FE932273}">
      <dgm:prSet phldrT="[Текст]" custT="1"/>
      <dgm:spPr/>
      <dgm:t>
        <a:bodyPr/>
        <a:lstStyle/>
        <a:p>
          <a:r>
            <a:rPr lang="ru-RU" sz="1700" b="1" dirty="0" smtClean="0">
              <a:solidFill>
                <a:schemeClr val="bg1">
                  <a:lumMod val="95000"/>
                  <a:lumOff val="5000"/>
                </a:schemeClr>
              </a:solidFill>
              <a:latin typeface="Arial Black" pitchFamily="34" charset="0"/>
            </a:rPr>
            <a:t>Моральные нормы</a:t>
          </a:r>
          <a:endParaRPr lang="ru-RU" sz="1700" b="1" dirty="0">
            <a:solidFill>
              <a:schemeClr val="bg1">
                <a:lumMod val="95000"/>
                <a:lumOff val="5000"/>
              </a:schemeClr>
            </a:solidFill>
            <a:latin typeface="Arial Black" pitchFamily="34" charset="0"/>
          </a:endParaRPr>
        </a:p>
      </dgm:t>
    </dgm:pt>
    <dgm:pt modelId="{FCFAD64A-E871-44EE-9D1D-4053A645F2EC}" type="parTrans" cxnId="{E2401828-5F85-46B5-A040-F0DBAA8C9AE0}">
      <dgm:prSet/>
      <dgm:spPr/>
      <dgm:t>
        <a:bodyPr/>
        <a:lstStyle/>
        <a:p>
          <a:endParaRPr lang="ru-RU"/>
        </a:p>
      </dgm:t>
    </dgm:pt>
    <dgm:pt modelId="{4D8E4541-A661-419F-8353-23A126E4ACCC}" type="sibTrans" cxnId="{E2401828-5F85-46B5-A040-F0DBAA8C9AE0}">
      <dgm:prSet/>
      <dgm:spPr/>
      <dgm:t>
        <a:bodyPr/>
        <a:lstStyle/>
        <a:p>
          <a:endParaRPr lang="ru-RU"/>
        </a:p>
      </dgm:t>
    </dgm:pt>
    <dgm:pt modelId="{86656E19-79B3-4F89-A6AE-441A8770A9F0}">
      <dgm:prSet phldrT="[Текст]"/>
      <dgm:spPr/>
      <dgm:t>
        <a:bodyPr/>
        <a:lstStyle/>
        <a:p>
          <a:r>
            <a:rPr lang="ru-RU" dirty="0" smtClean="0">
              <a:solidFill>
                <a:schemeClr val="bg1">
                  <a:lumMod val="95000"/>
                  <a:lumOff val="5000"/>
                </a:schemeClr>
              </a:solidFill>
              <a:latin typeface="Arial Black" pitchFamily="34" charset="0"/>
            </a:rPr>
            <a:t>Не завидуй</a:t>
          </a:r>
          <a:endParaRPr lang="ru-RU" dirty="0">
            <a:solidFill>
              <a:schemeClr val="bg1">
                <a:lumMod val="95000"/>
                <a:lumOff val="5000"/>
              </a:schemeClr>
            </a:solidFill>
            <a:latin typeface="Arial Black" pitchFamily="34" charset="0"/>
          </a:endParaRPr>
        </a:p>
      </dgm:t>
    </dgm:pt>
    <dgm:pt modelId="{69D1C9B5-D05A-422E-B009-4C8483D2A8F8}" type="parTrans" cxnId="{6E8EC3BE-BD52-4736-9A04-8F4DD9FD860F}">
      <dgm:prSet/>
      <dgm:spPr/>
      <dgm:t>
        <a:bodyPr/>
        <a:lstStyle/>
        <a:p>
          <a:endParaRPr lang="ru-RU"/>
        </a:p>
      </dgm:t>
    </dgm:pt>
    <dgm:pt modelId="{16DA5E58-B03C-40F1-A022-08B1C3070410}" type="sibTrans" cxnId="{6E8EC3BE-BD52-4736-9A04-8F4DD9FD860F}">
      <dgm:prSet/>
      <dgm:spPr/>
      <dgm:t>
        <a:bodyPr/>
        <a:lstStyle/>
        <a:p>
          <a:endParaRPr lang="ru-RU"/>
        </a:p>
      </dgm:t>
    </dgm:pt>
    <dgm:pt modelId="{9E66406F-FF8E-4D68-8E3A-CB6AABB7B81E}">
      <dgm:prSet phldrT="[Текст]"/>
      <dgm:spPr/>
      <dgm:t>
        <a:bodyPr/>
        <a:lstStyle/>
        <a:p>
          <a:r>
            <a:rPr lang="ru-RU" b="1" dirty="0" smtClean="0">
              <a:solidFill>
                <a:schemeClr val="bg1">
                  <a:lumMod val="95000"/>
                  <a:lumOff val="5000"/>
                </a:schemeClr>
              </a:solidFill>
              <a:latin typeface="Arial Black" pitchFamily="34" charset="0"/>
            </a:rPr>
            <a:t>Не лги</a:t>
          </a:r>
          <a:endParaRPr lang="ru-RU" b="1" dirty="0">
            <a:solidFill>
              <a:schemeClr val="bg1">
                <a:lumMod val="95000"/>
                <a:lumOff val="5000"/>
              </a:schemeClr>
            </a:solidFill>
            <a:latin typeface="Arial Black" pitchFamily="34" charset="0"/>
          </a:endParaRPr>
        </a:p>
      </dgm:t>
    </dgm:pt>
    <dgm:pt modelId="{6AD7AD74-2957-447A-A288-438DFFC88780}" type="parTrans" cxnId="{C80E613D-1B85-48C2-852C-854F2AE2C509}">
      <dgm:prSet/>
      <dgm:spPr/>
      <dgm:t>
        <a:bodyPr/>
        <a:lstStyle/>
        <a:p>
          <a:endParaRPr lang="ru-RU"/>
        </a:p>
      </dgm:t>
    </dgm:pt>
    <dgm:pt modelId="{F5E01B98-9B87-4E1E-8DCF-65536379B4F0}" type="sibTrans" cxnId="{C80E613D-1B85-48C2-852C-854F2AE2C509}">
      <dgm:prSet/>
      <dgm:spPr/>
      <dgm:t>
        <a:bodyPr/>
        <a:lstStyle/>
        <a:p>
          <a:endParaRPr lang="ru-RU"/>
        </a:p>
      </dgm:t>
    </dgm:pt>
    <dgm:pt modelId="{6D63E7C3-DBB4-464E-AED0-9412EDA37835}">
      <dgm:prSet phldrT="[Текст]"/>
      <dgm:spPr/>
      <dgm:t>
        <a:bodyPr/>
        <a:lstStyle/>
        <a:p>
          <a:r>
            <a:rPr lang="ru-RU" dirty="0" smtClean="0">
              <a:solidFill>
                <a:schemeClr val="bg1">
                  <a:lumMod val="95000"/>
                  <a:lumOff val="5000"/>
                </a:schemeClr>
              </a:solidFill>
              <a:latin typeface="Arial Black" pitchFamily="34" charset="0"/>
            </a:rPr>
            <a:t>Уважай старших</a:t>
          </a:r>
          <a:endParaRPr lang="ru-RU" dirty="0">
            <a:solidFill>
              <a:schemeClr val="bg1">
                <a:lumMod val="95000"/>
                <a:lumOff val="5000"/>
              </a:schemeClr>
            </a:solidFill>
            <a:latin typeface="Arial Black" pitchFamily="34" charset="0"/>
          </a:endParaRPr>
        </a:p>
      </dgm:t>
    </dgm:pt>
    <dgm:pt modelId="{65BFA7A1-E18F-419B-8C6D-DCCE7B24BB90}" type="parTrans" cxnId="{D6A98046-6EE1-4C6D-9779-087FB32AA8BB}">
      <dgm:prSet/>
      <dgm:spPr/>
      <dgm:t>
        <a:bodyPr/>
        <a:lstStyle/>
        <a:p>
          <a:endParaRPr lang="ru-RU"/>
        </a:p>
      </dgm:t>
    </dgm:pt>
    <dgm:pt modelId="{D33DB342-2315-450B-A60B-39C3C0803661}" type="sibTrans" cxnId="{D6A98046-6EE1-4C6D-9779-087FB32AA8BB}">
      <dgm:prSet/>
      <dgm:spPr/>
      <dgm:t>
        <a:bodyPr/>
        <a:lstStyle/>
        <a:p>
          <a:endParaRPr lang="ru-RU"/>
        </a:p>
      </dgm:t>
    </dgm:pt>
    <dgm:pt modelId="{4EC5EA19-D07E-45A9-A393-CB0E7B27A555}">
      <dgm:prSet phldrT="[Текст]"/>
      <dgm:spPr/>
      <dgm:t>
        <a:bodyPr/>
        <a:lstStyle/>
        <a:p>
          <a:r>
            <a:rPr lang="ru-RU" dirty="0" smtClean="0">
              <a:solidFill>
                <a:schemeClr val="bg1">
                  <a:lumMod val="95000"/>
                  <a:lumOff val="5000"/>
                </a:schemeClr>
              </a:solidFill>
              <a:latin typeface="Arial Black" pitchFamily="34" charset="0"/>
            </a:rPr>
            <a:t>Не обижай слабых</a:t>
          </a:r>
        </a:p>
      </dgm:t>
    </dgm:pt>
    <dgm:pt modelId="{E3893600-1D30-4F50-BBAF-58B60516CA50}" type="parTrans" cxnId="{2D9F51FE-4AAF-42CB-A837-688D655FDE57}">
      <dgm:prSet/>
      <dgm:spPr/>
      <dgm:t>
        <a:bodyPr/>
        <a:lstStyle/>
        <a:p>
          <a:endParaRPr lang="ru-RU"/>
        </a:p>
      </dgm:t>
    </dgm:pt>
    <dgm:pt modelId="{5526C508-9C15-4475-B9A6-16C50DDC471C}" type="sibTrans" cxnId="{2D9F51FE-4AAF-42CB-A837-688D655FDE57}">
      <dgm:prSet/>
      <dgm:spPr/>
      <dgm:t>
        <a:bodyPr/>
        <a:lstStyle/>
        <a:p>
          <a:endParaRPr lang="ru-RU"/>
        </a:p>
      </dgm:t>
    </dgm:pt>
    <dgm:pt modelId="{536670C6-6A7F-4F14-8205-0CD50567342E}">
      <dgm:prSet phldrT="[Текст]"/>
      <dgm:spPr/>
      <dgm:t>
        <a:bodyPr/>
        <a:lstStyle/>
        <a:p>
          <a:r>
            <a:rPr lang="ru-RU" b="1" dirty="0" smtClean="0">
              <a:solidFill>
                <a:schemeClr val="bg1">
                  <a:lumMod val="95000"/>
                  <a:lumOff val="5000"/>
                </a:schemeClr>
              </a:solidFill>
              <a:latin typeface="Arial Black" pitchFamily="34" charset="0"/>
            </a:rPr>
            <a:t>Не жадничай</a:t>
          </a:r>
        </a:p>
      </dgm:t>
    </dgm:pt>
    <dgm:pt modelId="{6B197CAB-3FDD-4859-917A-598A0E3CC318}" type="parTrans" cxnId="{9A590F45-091A-4C0F-8CD1-936BCF48BA8A}">
      <dgm:prSet/>
      <dgm:spPr/>
      <dgm:t>
        <a:bodyPr/>
        <a:lstStyle/>
        <a:p>
          <a:endParaRPr lang="ru-RU"/>
        </a:p>
      </dgm:t>
    </dgm:pt>
    <dgm:pt modelId="{3663DEAE-9FB9-4C92-9C7D-DA69C3E53A41}" type="sibTrans" cxnId="{9A590F45-091A-4C0F-8CD1-936BCF48BA8A}">
      <dgm:prSet/>
      <dgm:spPr/>
      <dgm:t>
        <a:bodyPr/>
        <a:lstStyle/>
        <a:p>
          <a:endParaRPr lang="ru-RU"/>
        </a:p>
      </dgm:t>
    </dgm:pt>
    <dgm:pt modelId="{21C6335C-359B-4DDB-ADCF-E50E1D61212E}">
      <dgm:prSet phldrT="[Текст]"/>
      <dgm:spPr/>
      <dgm:t>
        <a:bodyPr/>
        <a:lstStyle/>
        <a:p>
          <a:r>
            <a:rPr lang="ru-RU" b="1" dirty="0" smtClean="0">
              <a:solidFill>
                <a:schemeClr val="bg1">
                  <a:lumMod val="95000"/>
                  <a:lumOff val="5000"/>
                </a:schemeClr>
              </a:solidFill>
              <a:latin typeface="Arial Black" pitchFamily="34" charset="0"/>
            </a:rPr>
            <a:t>Помогай нуждающимся</a:t>
          </a:r>
        </a:p>
      </dgm:t>
    </dgm:pt>
    <dgm:pt modelId="{CAC31CFE-61B3-4144-98D0-6956AFAF149A}" type="parTrans" cxnId="{7B2CD081-E91E-4C6C-874D-796707A2C3EC}">
      <dgm:prSet/>
      <dgm:spPr/>
      <dgm:t>
        <a:bodyPr/>
        <a:lstStyle/>
        <a:p>
          <a:endParaRPr lang="ru-RU"/>
        </a:p>
      </dgm:t>
    </dgm:pt>
    <dgm:pt modelId="{023FDF4E-F59F-4211-AAB2-49FFF6470E96}" type="sibTrans" cxnId="{7B2CD081-E91E-4C6C-874D-796707A2C3EC}">
      <dgm:prSet/>
      <dgm:spPr/>
      <dgm:t>
        <a:bodyPr/>
        <a:lstStyle/>
        <a:p>
          <a:endParaRPr lang="ru-RU"/>
        </a:p>
      </dgm:t>
    </dgm:pt>
    <dgm:pt modelId="{3AE03F2C-5E65-447B-BD20-44F9269AA318}">
      <dgm:prSet phldrT="[Текст]"/>
      <dgm:spPr/>
      <dgm:t>
        <a:bodyPr/>
        <a:lstStyle/>
        <a:p>
          <a:r>
            <a:rPr lang="ru-RU" b="1" dirty="0" smtClean="0">
              <a:solidFill>
                <a:schemeClr val="bg1">
                  <a:lumMod val="95000"/>
                  <a:lumOff val="5000"/>
                </a:schemeClr>
              </a:solidFill>
              <a:latin typeface="Arial Black" pitchFamily="34" charset="0"/>
            </a:rPr>
            <a:t>Не предавай</a:t>
          </a:r>
        </a:p>
      </dgm:t>
    </dgm:pt>
    <dgm:pt modelId="{4E88FB05-1A07-46D0-80EC-9AD67335650E}" type="parTrans" cxnId="{46672152-7751-45E2-A663-F5AC65AFEE27}">
      <dgm:prSet/>
      <dgm:spPr/>
      <dgm:t>
        <a:bodyPr/>
        <a:lstStyle/>
        <a:p>
          <a:endParaRPr lang="ru-RU"/>
        </a:p>
      </dgm:t>
    </dgm:pt>
    <dgm:pt modelId="{0E0DE2E0-36D8-496F-AB9E-89D964672B11}" type="sibTrans" cxnId="{46672152-7751-45E2-A663-F5AC65AFEE27}">
      <dgm:prSet/>
      <dgm:spPr/>
      <dgm:t>
        <a:bodyPr/>
        <a:lstStyle/>
        <a:p>
          <a:endParaRPr lang="ru-RU"/>
        </a:p>
      </dgm:t>
    </dgm:pt>
    <dgm:pt modelId="{E43CD52D-162C-4962-A51E-CA7740D263A9}" type="pres">
      <dgm:prSet presAssocID="{4B03D23B-42C1-4A07-90C6-B3EA733D56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25005-AB4D-4EE1-886A-A1AB3C0FA4BE}" type="pres">
      <dgm:prSet presAssocID="{E2E584E2-F127-4F38-96B7-23E8FE932273}" presName="centerShape" presStyleLbl="node0" presStyleIdx="0" presStyleCnt="1" custLinFactNeighborX="1235" custLinFactNeighborY="-4808"/>
      <dgm:spPr/>
      <dgm:t>
        <a:bodyPr/>
        <a:lstStyle/>
        <a:p>
          <a:endParaRPr lang="ru-RU"/>
        </a:p>
      </dgm:t>
    </dgm:pt>
    <dgm:pt modelId="{C2FCC0FE-9617-4C65-B44B-6C249E5575F6}" type="pres">
      <dgm:prSet presAssocID="{69D1C9B5-D05A-422E-B009-4C8483D2A8F8}" presName="parTrans" presStyleLbl="bgSibTrans2D1" presStyleIdx="0" presStyleCnt="7"/>
      <dgm:spPr/>
      <dgm:t>
        <a:bodyPr/>
        <a:lstStyle/>
        <a:p>
          <a:endParaRPr lang="ru-RU"/>
        </a:p>
      </dgm:t>
    </dgm:pt>
    <dgm:pt modelId="{9CC23632-3187-4FB8-A4A9-7CC82DC70F6A}" type="pres">
      <dgm:prSet presAssocID="{86656E19-79B3-4F89-A6AE-441A8770A9F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0E3F58-C2DA-47CC-9287-CEB381EED972}" type="pres">
      <dgm:prSet presAssocID="{6AD7AD74-2957-447A-A288-438DFFC88780}" presName="parTrans" presStyleLbl="bgSibTrans2D1" presStyleIdx="1" presStyleCnt="7"/>
      <dgm:spPr/>
      <dgm:t>
        <a:bodyPr/>
        <a:lstStyle/>
        <a:p>
          <a:endParaRPr lang="ru-RU"/>
        </a:p>
      </dgm:t>
    </dgm:pt>
    <dgm:pt modelId="{2FCD09C4-3F19-4D4C-A111-E25BB0C4CDDE}" type="pres">
      <dgm:prSet presAssocID="{9E66406F-FF8E-4D68-8E3A-CB6AABB7B81E}" presName="node" presStyleLbl="node1" presStyleIdx="1" presStyleCnt="7" custRadScaleRad="114646" custRadScaleInc="-5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012454-553C-4172-8CFE-0BA976269CFF}" type="pres">
      <dgm:prSet presAssocID="{65BFA7A1-E18F-419B-8C6D-DCCE7B24BB90}" presName="parTrans" presStyleLbl="bgSibTrans2D1" presStyleIdx="2" presStyleCnt="7"/>
      <dgm:spPr/>
      <dgm:t>
        <a:bodyPr/>
        <a:lstStyle/>
        <a:p>
          <a:endParaRPr lang="ru-RU"/>
        </a:p>
      </dgm:t>
    </dgm:pt>
    <dgm:pt modelId="{DACBEB2C-8EF4-4902-A834-E28F00E9CCB8}" type="pres">
      <dgm:prSet presAssocID="{6D63E7C3-DBB4-464E-AED0-9412EDA37835}" presName="node" presStyleLbl="node1" presStyleIdx="2" presStyleCnt="7" custRadScaleRad="114283" custRadScaleInc="-10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348439-9187-4BD1-86A4-C0F455F6CEAA}" type="pres">
      <dgm:prSet presAssocID="{E3893600-1D30-4F50-BBAF-58B60516CA50}" presName="parTrans" presStyleLbl="bgSibTrans2D1" presStyleIdx="3" presStyleCnt="7"/>
      <dgm:spPr/>
      <dgm:t>
        <a:bodyPr/>
        <a:lstStyle/>
        <a:p>
          <a:endParaRPr lang="ru-RU"/>
        </a:p>
      </dgm:t>
    </dgm:pt>
    <dgm:pt modelId="{D7C0D6EE-60BD-47BE-A767-999C6F79CB64}" type="pres">
      <dgm:prSet presAssocID="{4EC5EA19-D07E-45A9-A393-CB0E7B27A555}" presName="node" presStyleLbl="node1" presStyleIdx="3" presStyleCnt="7" custRadScaleRad="107641" custRadScaleInc="5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B4E765-E75D-4C80-AAD3-5AA66CAAE69D}" type="pres">
      <dgm:prSet presAssocID="{6B197CAB-3FDD-4859-917A-598A0E3CC318}" presName="parTrans" presStyleLbl="bgSibTrans2D1" presStyleIdx="4" presStyleCnt="7"/>
      <dgm:spPr/>
      <dgm:t>
        <a:bodyPr/>
        <a:lstStyle/>
        <a:p>
          <a:endParaRPr lang="ru-RU"/>
        </a:p>
      </dgm:t>
    </dgm:pt>
    <dgm:pt modelId="{430C9ED3-8112-410E-B42D-E2AA69213701}" type="pres">
      <dgm:prSet presAssocID="{536670C6-6A7F-4F14-8205-0CD50567342E}" presName="node" presStyleLbl="node1" presStyleIdx="4" presStyleCnt="7" custRadScaleRad="115345" custRadScaleInc="21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D2DC6-EF6E-49FA-BCCE-1E1B3AA347D2}" type="pres">
      <dgm:prSet presAssocID="{CAC31CFE-61B3-4144-98D0-6956AFAF149A}" presName="parTrans" presStyleLbl="bgSibTrans2D1" presStyleIdx="5" presStyleCnt="7"/>
      <dgm:spPr/>
      <dgm:t>
        <a:bodyPr/>
        <a:lstStyle/>
        <a:p>
          <a:endParaRPr lang="ru-RU"/>
        </a:p>
      </dgm:t>
    </dgm:pt>
    <dgm:pt modelId="{5DE00DF5-F8F1-4F09-BF09-9FD58E7F3329}" type="pres">
      <dgm:prSet presAssocID="{21C6335C-359B-4DDB-ADCF-E50E1D61212E}" presName="node" presStyleLbl="node1" presStyleIdx="5" presStyleCnt="7" custRadScaleRad="114189" custRadScaleInc="9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9EBBD0-9E7C-4B40-9379-6E46E62EC5F2}" type="pres">
      <dgm:prSet presAssocID="{4E88FB05-1A07-46D0-80EC-9AD67335650E}" presName="parTrans" presStyleLbl="bgSibTrans2D1" presStyleIdx="6" presStyleCnt="7"/>
      <dgm:spPr/>
      <dgm:t>
        <a:bodyPr/>
        <a:lstStyle/>
        <a:p>
          <a:endParaRPr lang="ru-RU"/>
        </a:p>
      </dgm:t>
    </dgm:pt>
    <dgm:pt modelId="{26147728-0942-43B5-838E-308B0A5E21E5}" type="pres">
      <dgm:prSet presAssocID="{3AE03F2C-5E65-447B-BD20-44F9269AA31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B365CC-D61B-4BA9-804F-DA336886DC74}" type="presOf" srcId="{21C6335C-359B-4DDB-ADCF-E50E1D61212E}" destId="{5DE00DF5-F8F1-4F09-BF09-9FD58E7F3329}" srcOrd="0" destOrd="0" presId="urn:microsoft.com/office/officeart/2005/8/layout/radial4"/>
    <dgm:cxn modelId="{172F2E86-FCB1-486B-AEF9-8E5A748F5FCC}" type="presOf" srcId="{86656E19-79B3-4F89-A6AE-441A8770A9F0}" destId="{9CC23632-3187-4FB8-A4A9-7CC82DC70F6A}" srcOrd="0" destOrd="0" presId="urn:microsoft.com/office/officeart/2005/8/layout/radial4"/>
    <dgm:cxn modelId="{9FA1B509-E24F-4DB9-A6EE-E987BB23DED8}" type="presOf" srcId="{69D1C9B5-D05A-422E-B009-4C8483D2A8F8}" destId="{C2FCC0FE-9617-4C65-B44B-6C249E5575F6}" srcOrd="0" destOrd="0" presId="urn:microsoft.com/office/officeart/2005/8/layout/radial4"/>
    <dgm:cxn modelId="{E2401828-5F85-46B5-A040-F0DBAA8C9AE0}" srcId="{4B03D23B-42C1-4A07-90C6-B3EA733D56D7}" destId="{E2E584E2-F127-4F38-96B7-23E8FE932273}" srcOrd="0" destOrd="0" parTransId="{FCFAD64A-E871-44EE-9D1D-4053A645F2EC}" sibTransId="{4D8E4541-A661-419F-8353-23A126E4ACCC}"/>
    <dgm:cxn modelId="{9BA26E1E-EFED-409A-AAD1-5C1B402965BA}" type="presOf" srcId="{6AD7AD74-2957-447A-A288-438DFFC88780}" destId="{8D0E3F58-C2DA-47CC-9287-CEB381EED972}" srcOrd="0" destOrd="0" presId="urn:microsoft.com/office/officeart/2005/8/layout/radial4"/>
    <dgm:cxn modelId="{7B2CD081-E91E-4C6C-874D-796707A2C3EC}" srcId="{E2E584E2-F127-4F38-96B7-23E8FE932273}" destId="{21C6335C-359B-4DDB-ADCF-E50E1D61212E}" srcOrd="5" destOrd="0" parTransId="{CAC31CFE-61B3-4144-98D0-6956AFAF149A}" sibTransId="{023FDF4E-F59F-4211-AAB2-49FFF6470E96}"/>
    <dgm:cxn modelId="{504CF3DB-9DA7-4716-BE35-B571B1E98009}" type="presOf" srcId="{65BFA7A1-E18F-419B-8C6D-DCCE7B24BB90}" destId="{A2012454-553C-4172-8CFE-0BA976269CFF}" srcOrd="0" destOrd="0" presId="urn:microsoft.com/office/officeart/2005/8/layout/radial4"/>
    <dgm:cxn modelId="{20DA98CA-2639-485A-BCB4-54DD94F3555B}" type="presOf" srcId="{6B197CAB-3FDD-4859-917A-598A0E3CC318}" destId="{67B4E765-E75D-4C80-AAD3-5AA66CAAE69D}" srcOrd="0" destOrd="0" presId="urn:microsoft.com/office/officeart/2005/8/layout/radial4"/>
    <dgm:cxn modelId="{2D9F51FE-4AAF-42CB-A837-688D655FDE57}" srcId="{E2E584E2-F127-4F38-96B7-23E8FE932273}" destId="{4EC5EA19-D07E-45A9-A393-CB0E7B27A555}" srcOrd="3" destOrd="0" parTransId="{E3893600-1D30-4F50-BBAF-58B60516CA50}" sibTransId="{5526C508-9C15-4475-B9A6-16C50DDC471C}"/>
    <dgm:cxn modelId="{C80E613D-1B85-48C2-852C-854F2AE2C509}" srcId="{E2E584E2-F127-4F38-96B7-23E8FE932273}" destId="{9E66406F-FF8E-4D68-8E3A-CB6AABB7B81E}" srcOrd="1" destOrd="0" parTransId="{6AD7AD74-2957-447A-A288-438DFFC88780}" sibTransId="{F5E01B98-9B87-4E1E-8DCF-65536379B4F0}"/>
    <dgm:cxn modelId="{1FC359F4-3031-48DE-9F85-9A1BF7686EBA}" type="presOf" srcId="{4B03D23B-42C1-4A07-90C6-B3EA733D56D7}" destId="{E43CD52D-162C-4962-A51E-CA7740D263A9}" srcOrd="0" destOrd="0" presId="urn:microsoft.com/office/officeart/2005/8/layout/radial4"/>
    <dgm:cxn modelId="{6E8EC3BE-BD52-4736-9A04-8F4DD9FD860F}" srcId="{E2E584E2-F127-4F38-96B7-23E8FE932273}" destId="{86656E19-79B3-4F89-A6AE-441A8770A9F0}" srcOrd="0" destOrd="0" parTransId="{69D1C9B5-D05A-422E-B009-4C8483D2A8F8}" sibTransId="{16DA5E58-B03C-40F1-A022-08B1C3070410}"/>
    <dgm:cxn modelId="{0F8736FE-BC0B-45B1-931F-8F4DBDA44DB1}" type="presOf" srcId="{CAC31CFE-61B3-4144-98D0-6956AFAF149A}" destId="{42FD2DC6-EF6E-49FA-BCCE-1E1B3AA347D2}" srcOrd="0" destOrd="0" presId="urn:microsoft.com/office/officeart/2005/8/layout/radial4"/>
    <dgm:cxn modelId="{9A590F45-091A-4C0F-8CD1-936BCF48BA8A}" srcId="{E2E584E2-F127-4F38-96B7-23E8FE932273}" destId="{536670C6-6A7F-4F14-8205-0CD50567342E}" srcOrd="4" destOrd="0" parTransId="{6B197CAB-3FDD-4859-917A-598A0E3CC318}" sibTransId="{3663DEAE-9FB9-4C92-9C7D-DA69C3E53A41}"/>
    <dgm:cxn modelId="{97A255C4-8402-4768-8A0B-1F205C728978}" type="presOf" srcId="{9E66406F-FF8E-4D68-8E3A-CB6AABB7B81E}" destId="{2FCD09C4-3F19-4D4C-A111-E25BB0C4CDDE}" srcOrd="0" destOrd="0" presId="urn:microsoft.com/office/officeart/2005/8/layout/radial4"/>
    <dgm:cxn modelId="{46672152-7751-45E2-A663-F5AC65AFEE27}" srcId="{E2E584E2-F127-4F38-96B7-23E8FE932273}" destId="{3AE03F2C-5E65-447B-BD20-44F9269AA318}" srcOrd="6" destOrd="0" parTransId="{4E88FB05-1A07-46D0-80EC-9AD67335650E}" sibTransId="{0E0DE2E0-36D8-496F-AB9E-89D964672B11}"/>
    <dgm:cxn modelId="{8BDAADB7-4BB6-4510-AA73-88F5DFEF32BE}" type="presOf" srcId="{536670C6-6A7F-4F14-8205-0CD50567342E}" destId="{430C9ED3-8112-410E-B42D-E2AA69213701}" srcOrd="0" destOrd="0" presId="urn:microsoft.com/office/officeart/2005/8/layout/radial4"/>
    <dgm:cxn modelId="{D6A98046-6EE1-4C6D-9779-087FB32AA8BB}" srcId="{E2E584E2-F127-4F38-96B7-23E8FE932273}" destId="{6D63E7C3-DBB4-464E-AED0-9412EDA37835}" srcOrd="2" destOrd="0" parTransId="{65BFA7A1-E18F-419B-8C6D-DCCE7B24BB90}" sibTransId="{D33DB342-2315-450B-A60B-39C3C0803661}"/>
    <dgm:cxn modelId="{B35C6E42-ADAC-43AB-BFEA-AFC068E5B774}" type="presOf" srcId="{3AE03F2C-5E65-447B-BD20-44F9269AA318}" destId="{26147728-0942-43B5-838E-308B0A5E21E5}" srcOrd="0" destOrd="0" presId="urn:microsoft.com/office/officeart/2005/8/layout/radial4"/>
    <dgm:cxn modelId="{DD047653-0B12-4B1D-B0A3-BE896CCEF2EB}" type="presOf" srcId="{4EC5EA19-D07E-45A9-A393-CB0E7B27A555}" destId="{D7C0D6EE-60BD-47BE-A767-999C6F79CB64}" srcOrd="0" destOrd="0" presId="urn:microsoft.com/office/officeart/2005/8/layout/radial4"/>
    <dgm:cxn modelId="{8031A4DB-1EF2-4B64-A9F7-40F803232CA0}" type="presOf" srcId="{E2E584E2-F127-4F38-96B7-23E8FE932273}" destId="{72F25005-AB4D-4EE1-886A-A1AB3C0FA4BE}" srcOrd="0" destOrd="0" presId="urn:microsoft.com/office/officeart/2005/8/layout/radial4"/>
    <dgm:cxn modelId="{D30C1A25-716C-486B-ADF8-AAA585BE74CB}" type="presOf" srcId="{E3893600-1D30-4F50-BBAF-58B60516CA50}" destId="{9B348439-9187-4BD1-86A4-C0F455F6CEAA}" srcOrd="0" destOrd="0" presId="urn:microsoft.com/office/officeart/2005/8/layout/radial4"/>
    <dgm:cxn modelId="{4D183F78-DAF8-4F4C-83F5-C357D36901CE}" type="presOf" srcId="{6D63E7C3-DBB4-464E-AED0-9412EDA37835}" destId="{DACBEB2C-8EF4-4902-A834-E28F00E9CCB8}" srcOrd="0" destOrd="0" presId="urn:microsoft.com/office/officeart/2005/8/layout/radial4"/>
    <dgm:cxn modelId="{816F242C-4AC6-4B69-8D80-00DD36E1823C}" type="presOf" srcId="{4E88FB05-1A07-46D0-80EC-9AD67335650E}" destId="{2E9EBBD0-9E7C-4B40-9379-6E46E62EC5F2}" srcOrd="0" destOrd="0" presId="urn:microsoft.com/office/officeart/2005/8/layout/radial4"/>
    <dgm:cxn modelId="{7A29FFEB-DC99-438B-A0DB-E849BAADF947}" type="presParOf" srcId="{E43CD52D-162C-4962-A51E-CA7740D263A9}" destId="{72F25005-AB4D-4EE1-886A-A1AB3C0FA4BE}" srcOrd="0" destOrd="0" presId="urn:microsoft.com/office/officeart/2005/8/layout/radial4"/>
    <dgm:cxn modelId="{3514F565-8927-4AAE-AEBE-9F958EDE99A5}" type="presParOf" srcId="{E43CD52D-162C-4962-A51E-CA7740D263A9}" destId="{C2FCC0FE-9617-4C65-B44B-6C249E5575F6}" srcOrd="1" destOrd="0" presId="urn:microsoft.com/office/officeart/2005/8/layout/radial4"/>
    <dgm:cxn modelId="{BB8C923D-9E95-4535-BF7A-F89CDCDAAC20}" type="presParOf" srcId="{E43CD52D-162C-4962-A51E-CA7740D263A9}" destId="{9CC23632-3187-4FB8-A4A9-7CC82DC70F6A}" srcOrd="2" destOrd="0" presId="urn:microsoft.com/office/officeart/2005/8/layout/radial4"/>
    <dgm:cxn modelId="{22D3AA52-02B3-4F3A-A549-80122174DC58}" type="presParOf" srcId="{E43CD52D-162C-4962-A51E-CA7740D263A9}" destId="{8D0E3F58-C2DA-47CC-9287-CEB381EED972}" srcOrd="3" destOrd="0" presId="urn:microsoft.com/office/officeart/2005/8/layout/radial4"/>
    <dgm:cxn modelId="{5F2E1D8E-04E4-4821-A11C-69775C93A3EB}" type="presParOf" srcId="{E43CD52D-162C-4962-A51E-CA7740D263A9}" destId="{2FCD09C4-3F19-4D4C-A111-E25BB0C4CDDE}" srcOrd="4" destOrd="0" presId="urn:microsoft.com/office/officeart/2005/8/layout/radial4"/>
    <dgm:cxn modelId="{87CFF2CD-31D6-477E-A6EB-5D05F8043E53}" type="presParOf" srcId="{E43CD52D-162C-4962-A51E-CA7740D263A9}" destId="{A2012454-553C-4172-8CFE-0BA976269CFF}" srcOrd="5" destOrd="0" presId="urn:microsoft.com/office/officeart/2005/8/layout/radial4"/>
    <dgm:cxn modelId="{BDA01288-BC1B-483E-91EF-24BDFCBE1B9B}" type="presParOf" srcId="{E43CD52D-162C-4962-A51E-CA7740D263A9}" destId="{DACBEB2C-8EF4-4902-A834-E28F00E9CCB8}" srcOrd="6" destOrd="0" presId="urn:microsoft.com/office/officeart/2005/8/layout/radial4"/>
    <dgm:cxn modelId="{54D364A4-3BC5-4F9C-A0A2-B7EEEE17EC96}" type="presParOf" srcId="{E43CD52D-162C-4962-A51E-CA7740D263A9}" destId="{9B348439-9187-4BD1-86A4-C0F455F6CEAA}" srcOrd="7" destOrd="0" presId="urn:microsoft.com/office/officeart/2005/8/layout/radial4"/>
    <dgm:cxn modelId="{F23737BC-8C74-42DE-8E6A-61E9EF230721}" type="presParOf" srcId="{E43CD52D-162C-4962-A51E-CA7740D263A9}" destId="{D7C0D6EE-60BD-47BE-A767-999C6F79CB64}" srcOrd="8" destOrd="0" presId="urn:microsoft.com/office/officeart/2005/8/layout/radial4"/>
    <dgm:cxn modelId="{8E1DBD93-82DF-4E8B-BF82-F12723C9935D}" type="presParOf" srcId="{E43CD52D-162C-4962-A51E-CA7740D263A9}" destId="{67B4E765-E75D-4C80-AAD3-5AA66CAAE69D}" srcOrd="9" destOrd="0" presId="urn:microsoft.com/office/officeart/2005/8/layout/radial4"/>
    <dgm:cxn modelId="{CEBD075B-5D68-4595-9660-B251E6765078}" type="presParOf" srcId="{E43CD52D-162C-4962-A51E-CA7740D263A9}" destId="{430C9ED3-8112-410E-B42D-E2AA69213701}" srcOrd="10" destOrd="0" presId="urn:microsoft.com/office/officeart/2005/8/layout/radial4"/>
    <dgm:cxn modelId="{E72592AE-933E-4C21-9C57-401589099A4C}" type="presParOf" srcId="{E43CD52D-162C-4962-A51E-CA7740D263A9}" destId="{42FD2DC6-EF6E-49FA-BCCE-1E1B3AA347D2}" srcOrd="11" destOrd="0" presId="urn:microsoft.com/office/officeart/2005/8/layout/radial4"/>
    <dgm:cxn modelId="{D55F0BC6-E08A-411B-98C2-80DA7F4737D9}" type="presParOf" srcId="{E43CD52D-162C-4962-A51E-CA7740D263A9}" destId="{5DE00DF5-F8F1-4F09-BF09-9FD58E7F3329}" srcOrd="12" destOrd="0" presId="urn:microsoft.com/office/officeart/2005/8/layout/radial4"/>
    <dgm:cxn modelId="{8F0A15EF-F09F-4A12-923F-E79D203DD37C}" type="presParOf" srcId="{E43CD52D-162C-4962-A51E-CA7740D263A9}" destId="{2E9EBBD0-9E7C-4B40-9379-6E46E62EC5F2}" srcOrd="13" destOrd="0" presId="urn:microsoft.com/office/officeart/2005/8/layout/radial4"/>
    <dgm:cxn modelId="{968DAF74-45EB-4C3C-9F71-292DEC9DB671}" type="presParOf" srcId="{E43CD52D-162C-4962-A51E-CA7740D263A9}" destId="{26147728-0942-43B5-838E-308B0A5E21E5}" srcOrd="14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0224D-A8ED-4BDF-8BCD-B0E9F33375F6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0815D-4096-44E0-B74B-694C55A20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Тема урока: Основные нормы морали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7960546" cy="17858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571744"/>
            <a:ext cx="4143404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571744"/>
            <a:ext cx="364333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Желаю удачи!</a:t>
            </a:r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3643338" cy="298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429000"/>
            <a:ext cx="400052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2971792" cy="25463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4578" name="Picture 2" descr="http://fs00.infourok.ru/images/doc/191/218963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52" cy="6322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«Золотое правило нравственности»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volna.org/wp-content/uploads/2014/11/zolotoie_pravilo_nravstviennosti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7692765" cy="5397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67494"/>
            <a:ext cx="7901014" cy="2325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928670"/>
          <a:ext cx="8258204" cy="5526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Л.Н Толстой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Других не зли, и сам не злись!</a:t>
            </a:r>
          </a:p>
          <a:p>
            <a:pPr>
              <a:buNone/>
            </a:pPr>
            <a:r>
              <a:rPr lang="ru-RU" b="1" dirty="0" smtClean="0"/>
              <a:t>В гостях мы в этом мире – бренном</a:t>
            </a:r>
          </a:p>
          <a:p>
            <a:pPr>
              <a:buNone/>
            </a:pPr>
            <a:r>
              <a:rPr lang="ru-RU" b="1" dirty="0" smtClean="0"/>
              <a:t>А если, что не так – смирись!</a:t>
            </a:r>
          </a:p>
          <a:p>
            <a:pPr>
              <a:buNone/>
            </a:pPr>
            <a:r>
              <a:rPr lang="ru-RU" b="1" dirty="0" smtClean="0"/>
              <a:t>Будь поумнее, улыбнись.</a:t>
            </a:r>
          </a:p>
          <a:p>
            <a:pPr>
              <a:buNone/>
            </a:pPr>
            <a:r>
              <a:rPr lang="ru-RU" b="1" dirty="0" smtClean="0"/>
              <a:t>Холодной думай головой,</a:t>
            </a:r>
          </a:p>
          <a:p>
            <a:pPr>
              <a:buNone/>
            </a:pPr>
            <a:r>
              <a:rPr lang="ru-RU" b="1" dirty="0" smtClean="0"/>
              <a:t>Ведь в жизни всё закономерно –</a:t>
            </a:r>
          </a:p>
          <a:p>
            <a:pPr>
              <a:buNone/>
            </a:pPr>
            <a:r>
              <a:rPr lang="ru-RU" b="1" dirty="0" smtClean="0"/>
              <a:t>Зло, излучённое тобой,</a:t>
            </a:r>
          </a:p>
          <a:p>
            <a:pPr>
              <a:buNone/>
            </a:pPr>
            <a:r>
              <a:rPr lang="ru-RU" b="1" dirty="0" smtClean="0"/>
              <a:t>К тебе вернётся непременно!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14290"/>
            <a:ext cx="23812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7494"/>
            <a:ext cx="8258204" cy="2325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428736"/>
          <a:ext cx="8258205" cy="4857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735"/>
                <a:gridCol w="2752735"/>
                <a:gridCol w="2752735"/>
              </a:tblGrid>
              <a:tr h="97155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Вопросы для сравнения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Законы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Нормы морали</a:t>
                      </a:r>
                      <a:endParaRPr lang="ru-RU" dirty="0"/>
                    </a:p>
                  </a:txBody>
                  <a:tcPr/>
                </a:tc>
              </a:tr>
              <a:tr h="971557">
                <a:tc>
                  <a:txBody>
                    <a:bodyPr/>
                    <a:lstStyle/>
                    <a:p>
                      <a:r>
                        <a:rPr lang="ru-RU" dirty="0" smtClean="0"/>
                        <a:t>Кто вырабатывает?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71557">
                <a:tc>
                  <a:txBody>
                    <a:bodyPr/>
                    <a:lstStyle/>
                    <a:p>
                      <a:r>
                        <a:rPr lang="ru-RU" dirty="0" smtClean="0"/>
                        <a:t>Где закреплены?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71557">
                <a:tc>
                  <a:txBody>
                    <a:bodyPr/>
                    <a:lstStyle/>
                    <a:p>
                      <a:r>
                        <a:rPr lang="ru-RU" dirty="0" smtClean="0"/>
                        <a:t>Выполнение.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71557"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Ответственность</a:t>
                      </a:r>
                      <a:r>
                        <a:rPr lang="ru-RU" baseline="0" dirty="0" smtClean="0"/>
                        <a:t> за нарушение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183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214422"/>
            <a:ext cx="352428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 descr="http://img.espicture.ru/5/kartinki-dymyavola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1" y="1214422"/>
            <a:ext cx="5000661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326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58204" cy="57404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разбудила Толика в 9 часов утра и попросила сходить в магазин. Он пролежал в постели, уставившись в телевизор, до 11 часов.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завтрака, прихватив пару яблок, вышел погулять с собакой. Тут же пнул ее ногой (лаяла от радости). Мама просила быть дома в 13 часов – к обеду.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Встретил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одноклассника. Тот напомнил, что по математике задали трудную задачку. Во время разговора Толик начал грызть второе яблоко. Вернулся домой в 14 часов.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обеда мама сказала, что пора делать уроки. “А нам не задали”, – сказал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ушел гулять.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Возвращаясь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домой, увидел на земле кошелек. Озабоченная женщина, глядя в землю, ходила рядом. Толик незаметно поднял кошелек и побежал покупать мороженое.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перехода через улицу стояла слабовидящая старушка. Толик рванулся через улицу прямо к магазину.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Прочитать конспект урока</a:t>
            </a:r>
          </a:p>
          <a:p>
            <a:r>
              <a:rPr lang="ru-RU" dirty="0" smtClean="0"/>
              <a:t>Запомнить определения</a:t>
            </a:r>
          </a:p>
          <a:p>
            <a:r>
              <a:rPr lang="ru-RU" dirty="0" smtClean="0"/>
              <a:t>Выполнить задание на карточке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79</TotalTime>
  <Words>268</Words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Яркая</vt:lpstr>
      <vt:lpstr>Тема урока: Основные нормы морали</vt:lpstr>
      <vt:lpstr>Слайд 2</vt:lpstr>
      <vt:lpstr>«Золотое правило нравственности»</vt:lpstr>
      <vt:lpstr>Слайд 4</vt:lpstr>
      <vt:lpstr>Л.Н Толстой</vt:lpstr>
      <vt:lpstr>Слайд 6</vt:lpstr>
      <vt:lpstr>Слайд 7</vt:lpstr>
      <vt:lpstr>Слайд 8</vt:lpstr>
      <vt:lpstr>Домашнее задание</vt:lpstr>
      <vt:lpstr>                      Желаю удачи!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нормы морали</dc:title>
  <dc:creator>Lex</dc:creator>
  <cp:lastModifiedBy>Lex</cp:lastModifiedBy>
  <cp:revision>11</cp:revision>
  <dcterms:created xsi:type="dcterms:W3CDTF">2016-01-18T15:03:53Z</dcterms:created>
  <dcterms:modified xsi:type="dcterms:W3CDTF">2016-01-21T15:43:43Z</dcterms:modified>
</cp:coreProperties>
</file>