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75" r:id="rId4"/>
    <p:sldId id="276" r:id="rId5"/>
    <p:sldId id="277" r:id="rId6"/>
    <p:sldId id="257" r:id="rId7"/>
    <p:sldId id="258" r:id="rId8"/>
    <p:sldId id="259" r:id="rId9"/>
    <p:sldId id="260" r:id="rId10"/>
    <p:sldId id="261" r:id="rId11"/>
    <p:sldId id="262" r:id="rId12"/>
    <p:sldId id="264" r:id="rId13"/>
    <p:sldId id="265" r:id="rId14"/>
    <p:sldId id="266" r:id="rId15"/>
    <p:sldId id="267" r:id="rId16"/>
    <p:sldId id="268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C01CC876-0814-409F-BB58-A684262B25A3}">
          <p14:sldIdLst>
            <p14:sldId id="256"/>
            <p14:sldId id="263"/>
            <p14:sldId id="257"/>
            <p14:sldId id="258"/>
            <p14:sldId id="259"/>
            <p14:sldId id="260"/>
            <p14:sldId id="261"/>
            <p14:sldId id="262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4900" b="1" dirty="0">
                <a:latin typeface="Times New Roman"/>
                <a:ea typeface="Calibri"/>
                <a:cs typeface="Times New Roman"/>
              </a:rPr>
              <a:t>18 446 744 973 709 551 615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68759"/>
          </a:xfrm>
        </p:spPr>
        <p:txBody>
          <a:bodyPr>
            <a:normAutofit lnSpcReduction="10000"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18 квинтиллионов 446 квадриллионов 744 триллиона 973 биллиона 709 миллионов 551 тысяча 615 зерен!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40968"/>
            <a:ext cx="4680520" cy="351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3696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Дано: (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bn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)- геометрическая прогрессия.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b1=8, q=1/2.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Найти: S5.  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Дано: (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bn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)- геометрическая прогрессия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q=2, S7=635.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Найти: b1 и b7.   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Дано: (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bn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)- геометрическая прогрессия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b1=3, q=2,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=189.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Найти: n.            </a:t>
            </a:r>
            <a:r>
              <a:rPr lang="ru-RU" dirty="0"/>
              <a:t>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5225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1)	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сумму 5 первых членов геометрической прогрессии, в которой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b1=4,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q=2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(b1=-2, q=2)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	Найти первый член геометрической прогрессии, в которой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q=2,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S5=93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(q=2, S4=65)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	Найти число n членов геометрической прогрессии, в которой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b1=5, q=2,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Sn=635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(b1=-9, q=-2,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=-99)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1413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задачи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1)	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простейшее одноклеточное животное инфузория- туфелька размножается делением на 2 части. Сколько инфузорий было первоначально,  если после шестикратного деления их стало 320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	Рост дрожжевых клеток происходит делением каждой клетки на две части. Сколько стало клеток после их десятикратного деления, если первоначально было 6 клеток. 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	В искусственный водоём внесли 10 кг. одноклеточных водорослей. Определите массу водорослей на 9-й день, если они удваиваются каждые 3 дня.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6799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Дана геометрическая прогрессия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	b1=-4,  q=2. Найти S5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	b1=4,  b2=16. Найти S6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Дана геометрическая прогрессия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	b1=-9,  q=2. Найти S6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	b1=3,  b2=9. Найти S5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3110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4572638" cy="3429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12976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3334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Необычные, интересные и очень поучительные задачи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1.Однажды незнакомец постучал в окно к богатому купцу и предложил такую сделку: «Я буду ежедневно в течение 30 дней приносить тебе по100 000 р. А ты мне в первый день за 100 000 р. Дашь 1 копейку ,во второй день-2 копейки ,и так каждый день будешь увеличивать предыдущее число денег в два раза. Если тебе выгодна сделка, то с завтрашнего дня начнем» Купец обрадовался такой удаче. Он подсчитал, что за 30 дней получит от незнакомца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000 000 р. На следующий день пошли к нотариусу и заключили сделку.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Вопрос. Кто в этой сделке проиграл: купец или незнакомец?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5153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Необычные, интересные и очень поучительные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2. Некто продал лошадь за 156 р. Но покупатель, приобретя лошадь, раздумал ее покупать и возвратил продавцу, говоря:</a:t>
            </a:r>
            <a:endParaRPr lang="ru-RU" sz="28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-Нет мне расчета покупать за такую цену лошадь, которая таких денег не стоит.</a:t>
            </a:r>
            <a:endParaRPr lang="ru-RU" sz="28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Тогда продавец предложил другие условия:</a:t>
            </a:r>
            <a:endParaRPr lang="ru-RU" sz="28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-Если, по-твоему, цена лошади высока, то купи только ее подковные гвозди ,лошадь же получишь тогда в придачу бесплатно. Гвоздей в каждой подкове 6.</a:t>
            </a:r>
            <a:endParaRPr lang="ru-RU" sz="28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За первый гвоздь дай мне всего к., за второй - к., за третий -1 </a:t>
            </a:r>
            <a:r>
              <a:rPr lang="ru-RU" b="1" dirty="0" err="1">
                <a:latin typeface="Times New Roman"/>
                <a:ea typeface="Calibri"/>
                <a:cs typeface="Times New Roman"/>
              </a:rPr>
              <a:t>к.и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т.д.</a:t>
            </a:r>
            <a:endParaRPr lang="ru-RU" sz="28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Покупатель, соблазненный низкой ценой и желая даром получить лошадь ,принял условия продавца ,рассчитывая ,что за гвозди придется уплатить не более 10 р.</a:t>
            </a:r>
            <a:endParaRPr lang="ru-RU" sz="28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 На сколько покупатель проторговался?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1223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Необычные, интересные и очень поучительные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3.Следующая задача из другого учебника, носящего пространное заглавие: «Полный курс чистой математики, сочиненный Артиллерии Штык-Юнкером и Математики партикулярным Учителем Ефимом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Войтяховским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пользу и употребление юношества и упражняющихся в Математике» (1795г.)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Служившему воину дано вознаграждение: за первую рану-1 коп., за другую -2 коп., за третью-4 коп, и т. д. По исчислению нашлось, что воин получил всего вознаграждения 655 р. 35 коп. Спрашивается число его ран.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5507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/>
                <a:ea typeface="Calibri"/>
              </a:rPr>
              <a:t>Среди последовательностей распознать прогрессии и назвать их первый член и разность для арифметической прогрессии и знаменатель для геометрической прогрессии: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1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, 4, 7, 10, 13, …;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1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, 3, 9, 27, 81, …;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1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, 8, 27, 64, …;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3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, 0, -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3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, -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6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, -9, …;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1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, 1/5, 1/25, 1/125, …;</a:t>
            </a:r>
            <a:endParaRPr lang="ru-RU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7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, 7, 7, 7, 7, … .</a:t>
            </a:r>
            <a:endParaRPr lang="ru-RU" sz="1800" dirty="0">
              <a:ea typeface="Calibri"/>
              <a:cs typeface="Times New Roman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365358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Имеется радиоактивное вещество массой 256 г, масса которого за сутки уменьшается вдвое. Какова станет масса вещества на вторые сутки? На третьи? На пятые?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871" y="3789040"/>
            <a:ext cx="3539511" cy="2831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2192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Срочный вклад, положенный в сберегательный банк, ежегодно увеличивается на 5%. Каким станет вклад через 5 лет, если вначале он был равен 1000 р.?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717032"/>
            <a:ext cx="428625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599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Бактерия за 1 секунду делится на три. Сколько бактерий будет в пробирке через 5 секунд?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84984"/>
            <a:ext cx="543609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6859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9724" b="3908"/>
          <a:stretch>
            <a:fillRect/>
          </a:stretch>
        </p:blipFill>
        <p:spPr bwMode="auto">
          <a:xfrm>
            <a:off x="323529" y="375852"/>
            <a:ext cx="8663032" cy="6225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98" y="1340468"/>
            <a:ext cx="8906390" cy="440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601</Words>
  <Application>Microsoft Office PowerPoint</Application>
  <PresentationFormat>Экран (4:3)</PresentationFormat>
  <Paragraphs>66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Среди последовательностей распознать прогрессии и назвать их первый член и разность для арифметической прогрессии и знаменатель для геометрической прогрессии:</vt:lpstr>
      <vt:lpstr>Физика </vt:lpstr>
      <vt:lpstr>Экономика </vt:lpstr>
      <vt:lpstr>Биология </vt:lpstr>
      <vt:lpstr>Слайд 6</vt:lpstr>
      <vt:lpstr>Слайд 7</vt:lpstr>
      <vt:lpstr>Слайд 8</vt:lpstr>
      <vt:lpstr>Слайд 9</vt:lpstr>
      <vt:lpstr>Слайд 10</vt:lpstr>
      <vt:lpstr>18 446 744 973 709 551 615 </vt:lpstr>
      <vt:lpstr>задачи</vt:lpstr>
      <vt:lpstr>Самостоятельно </vt:lpstr>
      <vt:lpstr>Практические задачи</vt:lpstr>
      <vt:lpstr>Проверь себя</vt:lpstr>
      <vt:lpstr>Ответы </vt:lpstr>
      <vt:lpstr>Необычные, интересные и очень поучительные задачи</vt:lpstr>
      <vt:lpstr>Необычные, интересные и очень поучительные задачи</vt:lpstr>
      <vt:lpstr>Необычные, интересные и очень поучительные задачи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19</cp:revision>
  <dcterms:created xsi:type="dcterms:W3CDTF">2016-02-23T19:22:08Z</dcterms:created>
  <dcterms:modified xsi:type="dcterms:W3CDTF">2016-02-24T17:48:11Z</dcterms:modified>
</cp:coreProperties>
</file>