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wav" ContentType="audio/wav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handoutMasterIdLst>
    <p:handoutMasterId r:id="rId7"/>
  </p:handoutMasterIdLst>
  <p:sldIdLst>
    <p:sldId id="257" r:id="rId2"/>
    <p:sldId id="260" r:id="rId3"/>
    <p:sldId id="258" r:id="rId4"/>
    <p:sldId id="259" r:id="rId5"/>
    <p:sldId id="256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accent2"/>
    </p:penClr>
    <p:extLst>
      <p:ext uri="{EC167BDD-8182-4AB7-AECC-EB403E3ABB37}">
        <p14:laserClr xmlns="" xmlns:p14="http://schemas.microsoft.com/office/powerpoint/2010/main">
          <a:srgbClr val="00FF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62" autoAdjust="0"/>
    <p:restoredTop sz="94671" autoAdjust="0"/>
  </p:normalViewPr>
  <p:slideViewPr>
    <p:cSldViewPr>
      <p:cViewPr varScale="1">
        <p:scale>
          <a:sx n="70" d="100"/>
          <a:sy n="70" d="100"/>
        </p:scale>
        <p:origin x="-5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A2FED0-BC3B-4B7B-A64B-20D8C92C4547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92914C-6072-4182-A397-374894FE7E3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89513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14.02.2015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4.xml"/><Relationship Id="rId1" Type="http://schemas.openxmlformats.org/officeDocument/2006/relationships/video" Target="NULL" TargetMode="External"/><Relationship Id="rId5" Type="http://schemas.openxmlformats.org/officeDocument/2006/relationships/image" Target="../media/image3.png"/><Relationship Id="rId4" Type="http://schemas.microsoft.com/office/2007/relationships/media" Target="../media/media1.wav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4859727"/>
            <a:ext cx="6512511" cy="1143000"/>
          </a:xfrm>
        </p:spPr>
        <p:txBody>
          <a:bodyPr/>
          <a:lstStyle/>
          <a:p>
            <a:r>
              <a:rPr lang="ru-RU" dirty="0" smtClean="0"/>
              <a:t>мой </a:t>
            </a:r>
            <a:r>
              <a:rPr lang="ru-RU" dirty="0" smtClean="0"/>
              <a:t>отец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980732" y="1564906"/>
            <a:ext cx="6525468" cy="3628919"/>
          </a:xfrm>
        </p:spPr>
      </p:pic>
      <p:sp>
        <p:nvSpPr>
          <p:cNvPr id="3" name="5-конечная звезда 2"/>
          <p:cNvSpPr/>
          <p:nvPr/>
        </p:nvSpPr>
        <p:spPr>
          <a:xfrm>
            <a:off x="5076056" y="1049914"/>
            <a:ext cx="1656184" cy="1512168"/>
          </a:xfrm>
          <a:prstGeom prst="star5">
            <a:avLst>
              <a:gd name="adj" fmla="val 19795"/>
              <a:gd name="hf" fmla="val 105146"/>
              <a:gd name="vf" fmla="val 11055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2996952"/>
            <a:ext cx="3521371" cy="14401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Никифоров Валерий Фёдорович</a:t>
            </a: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572000" y="3000372"/>
            <a:ext cx="3521371" cy="144016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Никифоров Валерий Фёдорович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53739581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11129">
        <p:split orient="vert"/>
      </p:transition>
    </mc:Choice>
    <mc:Fallback>
      <p:transition spd="slow" advTm="11129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108520" y="2131588"/>
            <a:ext cx="1080120" cy="4725144"/>
          </a:xfrm>
          <a:prstGeom prst="rect">
            <a:avLst/>
          </a:prstGeom>
          <a:solidFill>
            <a:schemeClr val="tx1">
              <a:lumMod val="50000"/>
            </a:schemeClr>
          </a:solidFill>
          <a:ln>
            <a:solidFill>
              <a:schemeClr val="tx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Мост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971600" y="2153478"/>
            <a:ext cx="3534012" cy="45719"/>
          </a:xfrm>
          <a:prstGeom prst="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05612" y="2135353"/>
            <a:ext cx="2890349" cy="81971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7347852" y="598162"/>
            <a:ext cx="45719" cy="1619161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-1" y="0"/>
            <a:ext cx="7395961" cy="2131845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71600" y="2135352"/>
            <a:ext cx="8172400" cy="4721379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Река</a:t>
            </a:r>
            <a:endParaRPr lang="ru-RU" dirty="0"/>
          </a:p>
        </p:txBody>
      </p:sp>
      <p:sp>
        <p:nvSpPr>
          <p:cNvPr id="8" name="Овал 7"/>
          <p:cNvSpPr/>
          <p:nvPr/>
        </p:nvSpPr>
        <p:spPr>
          <a:xfrm>
            <a:off x="3673926" y="892423"/>
            <a:ext cx="1656184" cy="1030638"/>
          </a:xfrm>
          <a:prstGeom prst="ellipse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Лагерь</a:t>
            </a:r>
          </a:p>
          <a:p>
            <a:pPr algn="ctr"/>
            <a:endParaRPr lang="ru-RU" dirty="0"/>
          </a:p>
        </p:txBody>
      </p:sp>
      <p:cxnSp>
        <p:nvCxnSpPr>
          <p:cNvPr id="14" name="Соединительная линия уступом 13"/>
          <p:cNvCxnSpPr/>
          <p:nvPr/>
        </p:nvCxnSpPr>
        <p:spPr>
          <a:xfrm>
            <a:off x="2411760" y="423145"/>
            <a:ext cx="1262166" cy="469278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5" name="Овал 24"/>
          <p:cNvSpPr/>
          <p:nvPr/>
        </p:nvSpPr>
        <p:spPr>
          <a:xfrm>
            <a:off x="1475656" y="306399"/>
            <a:ext cx="936104" cy="586024"/>
          </a:xfrm>
          <a:prstGeom prst="ellipse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Боевики</a:t>
            </a:r>
          </a:p>
          <a:p>
            <a:pPr algn="ctr"/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5465216" y="361635"/>
            <a:ext cx="1584176" cy="530787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Боевики</a:t>
            </a:r>
          </a:p>
        </p:txBody>
      </p:sp>
      <p:cxnSp>
        <p:nvCxnSpPr>
          <p:cNvPr id="29" name="Скругленная соединительная линия 28"/>
          <p:cNvCxnSpPr>
            <a:stCxn id="26" idx="1"/>
            <a:endCxn id="8" idx="7"/>
          </p:cNvCxnSpPr>
          <p:nvPr/>
        </p:nvCxnSpPr>
        <p:spPr>
          <a:xfrm rot="10800000" flipV="1">
            <a:off x="5087568" y="627028"/>
            <a:ext cx="377649" cy="416327"/>
          </a:xfrm>
          <a:prstGeom prst="curvedConnector2">
            <a:avLst/>
          </a:prstGeom>
          <a:ln>
            <a:tailEnd type="arrow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7395961" y="0"/>
            <a:ext cx="1748039" cy="2135353"/>
          </a:xfrm>
          <a:prstGeom prst="rect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142908" y="0"/>
            <a:ext cx="1143008" cy="2131588"/>
          </a:xfrm>
          <a:prstGeom prst="rect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Дорога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72201090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4365104"/>
            <a:ext cx="7171199" cy="1143000"/>
          </a:xfrm>
        </p:spPr>
        <p:txBody>
          <a:bodyPr/>
          <a:lstStyle/>
          <a:p>
            <a:r>
              <a:rPr lang="ru-RU" dirty="0" smtClean="0"/>
              <a:t>Мост, где была битва 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4365104"/>
          </a:xfrm>
        </p:spPr>
      </p:pic>
      <p:sp>
        <p:nvSpPr>
          <p:cNvPr id="4" name="Объект 3"/>
          <p:cNvSpPr>
            <a:spLocks noGrp="1"/>
          </p:cNvSpPr>
          <p:nvPr>
            <p:ph sz="quarter" idx="14"/>
          </p:nvPr>
        </p:nvSpPr>
        <p:spPr>
          <a:xfrm flipH="1">
            <a:off x="12420872" y="-1467544"/>
            <a:ext cx="1224136" cy="4525963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1396827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800" advTm="55760">
        <p:circle/>
      </p:transition>
    </mc:Choice>
    <mc:Fallback>
      <p:transition spd="slow" advTm="55760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856" y="4372168"/>
            <a:ext cx="5868144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 </a:t>
            </a:r>
            <a:r>
              <a:rPr lang="ru-RU" dirty="0" smtClean="0"/>
              <a:t> </a:t>
            </a:r>
            <a:r>
              <a:rPr lang="ru-RU" dirty="0"/>
              <a:t>Я</a:t>
            </a:r>
            <a:r>
              <a:rPr lang="ru-RU" dirty="0" smtClean="0"/>
              <a:t> понял что мой отец герой</a:t>
            </a:r>
            <a:r>
              <a:rPr lang="en-US" dirty="0" smtClean="0"/>
              <a:t>!</a:t>
            </a:r>
            <a:endParaRPr lang="ru-RU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243199" y="1876281"/>
            <a:ext cx="6337301" cy="3203847"/>
          </a:xfrm>
        </p:spPr>
      </p:pic>
      <p:pic>
        <p:nvPicPr>
          <p:cNvPr id="6" name="Звук 5">
            <a:hlinkClick r:id="" action="ppaction://media"/>
          </p:cNvPr>
          <p:cNvPicPr>
            <a:picLocks noChangeAspect="1"/>
          </p:cNvPicPr>
          <p:nvPr>
            <a:videoFile r:link="rId1"/>
            <p:extLst>
              <p:ext uri="{DAA4B4D4-6D71-4841-9C94-3DE7FCFB9230}">
                <p14:media xmlns="" xmlns:p14="http://schemas.microsoft.com/office/powerpoint/2010/main" r:embed="rId4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10188624" y="7479116"/>
            <a:ext cx="648072" cy="430334"/>
          </a:xfrm>
          <a:prstGeom prst="rect">
            <a:avLst/>
          </a:prstGeom>
        </p:spPr>
      </p:pic>
      <p:sp>
        <p:nvSpPr>
          <p:cNvPr id="3" name="5-конечная звезда 2"/>
          <p:cNvSpPr/>
          <p:nvPr/>
        </p:nvSpPr>
        <p:spPr>
          <a:xfrm>
            <a:off x="4644008" y="620688"/>
            <a:ext cx="1656184" cy="2232248"/>
          </a:xfrm>
          <a:prstGeom prst="star5">
            <a:avLst>
              <a:gd name="adj" fmla="val 23065"/>
              <a:gd name="hf" fmla="val 105146"/>
              <a:gd name="vf" fmla="val 110557"/>
            </a:avLst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286248" y="3143248"/>
            <a:ext cx="400097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Никифоров Валерий Фёдорович</a:t>
            </a:r>
          </a:p>
        </p:txBody>
      </p:sp>
    </p:spTree>
    <p:extLst>
      <p:ext uri="{BB962C8B-B14F-4D97-AF65-F5344CB8AC3E}">
        <p14:creationId xmlns="" xmlns:p14="http://schemas.microsoft.com/office/powerpoint/2010/main" val="3405023256"/>
      </p:ext>
    </p:extLst>
  </p:cSld>
  <p:clrMapOvr>
    <a:masterClrMapping/>
  </p:clrMapOvr>
  <p:transition spd="slow" advTm="5570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1748" y="404664"/>
            <a:ext cx="6512511" cy="2158176"/>
          </a:xfrm>
        </p:spPr>
        <p:txBody>
          <a:bodyPr/>
          <a:lstStyle/>
          <a:p>
            <a:r>
              <a:rPr lang="ru-RU" dirty="0" smtClean="0"/>
              <a:t>Медаль моего отца за      мужество</a:t>
            </a:r>
            <a:r>
              <a:rPr lang="en-US" dirty="0" smtClean="0"/>
              <a:t>.</a:t>
            </a:r>
            <a:endParaRPr lang="ru-RU" dirty="0"/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3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051720" y="2636912"/>
            <a:ext cx="5112568" cy="352839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sz="quarter" idx="14"/>
            <p:extLst>
              <p:ext uri="{D42A27DB-BD31-4B8C-83A1-F6EECF244321}">
                <p14:modId xmlns="" xmlns:p14="http://schemas.microsoft.com/office/powerpoint/2010/main" val="2611103348"/>
              </p:ext>
            </p:extLst>
          </p:nvPr>
        </p:nvGraphicFramePr>
        <p:xfrm>
          <a:off x="13717016" y="0"/>
          <a:ext cx="1917383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143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  <a:gridCol w="208280"/>
              </a:tblGrid>
              <a:tr h="189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906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24833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214587" y="5589240"/>
            <a:ext cx="4824536" cy="216024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501587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1500" advTm="5262">
        <p:split orient="vert"/>
      </p:transition>
    </mc:Choice>
    <mc:Fallback>
      <p:transition spd="slow" advTm="5262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288</TotalTime>
  <Words>37</Words>
  <Application>Microsoft Office PowerPoint</Application>
  <PresentationFormat>Экран (4:3)</PresentationFormat>
  <Paragraphs>13</Paragraphs>
  <Slides>5</Slides>
  <Notes>0</Notes>
  <HiddenSlides>0</HiddenSlides>
  <MMClips>1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Воздушный поток</vt:lpstr>
      <vt:lpstr>мой отец</vt:lpstr>
      <vt:lpstr>Слайд 2</vt:lpstr>
      <vt:lpstr>Мост, где была битва .</vt:lpstr>
      <vt:lpstr>  Я понял что мой отец герой!</vt:lpstr>
      <vt:lpstr>Медаль моего отца за      мужество.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mila</cp:lastModifiedBy>
  <cp:revision>21</cp:revision>
  <dcterms:created xsi:type="dcterms:W3CDTF">2013-11-28T15:28:32Z</dcterms:created>
  <dcterms:modified xsi:type="dcterms:W3CDTF">2015-02-14T00:14:32Z</dcterms:modified>
</cp:coreProperties>
</file>