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429132"/>
            <a:ext cx="8458200" cy="914400"/>
          </a:xfrm>
        </p:spPr>
        <p:txBody>
          <a:bodyPr>
            <a:normAutofit/>
          </a:bodyPr>
          <a:lstStyle/>
          <a:p>
            <a:r>
              <a:rPr lang="ru-RU" sz="5400" b="1" i="1" dirty="0" smtClean="0"/>
              <a:t>Витамины – наши друзья!</a:t>
            </a:r>
            <a:endParaRPr lang="ru-RU" sz="5400" b="1" i="1" dirty="0"/>
          </a:p>
        </p:txBody>
      </p:sp>
      <p:pic>
        <p:nvPicPr>
          <p:cNvPr id="13314" name="Picture 2" descr="Кто пичкает нас витаминами? . - Новости Одессы и одесской области от портала Одесская жизн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857232"/>
            <a:ext cx="3610221" cy="37147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84855636_81391838_4524271_935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214290"/>
            <a:ext cx="4700621" cy="33575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 smtClean="0"/>
              <a:t>З</a:t>
            </a:r>
            <a:r>
              <a:rPr lang="ru-RU" dirty="0" smtClean="0"/>
              <a:t>начение витаминов для организма.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Витамины- это особые вещества , которые содержатся в нашей пище.  Они необходимы для нашего здоровья. </a:t>
            </a:r>
            <a:endParaRPr lang="ru-RU" dirty="0"/>
          </a:p>
        </p:txBody>
      </p:sp>
      <p:pic>
        <p:nvPicPr>
          <p:cNvPr id="6" name="Содержимое 5" descr="84179767_0ec3170ac8cd4d06a34f301d33a11e5f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00562" y="1643050"/>
            <a:ext cx="4343400" cy="4343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357686" y="428604"/>
            <a:ext cx="3214710" cy="841248"/>
          </a:xfrm>
        </p:spPr>
        <p:txBody>
          <a:bodyPr/>
          <a:lstStyle/>
          <a:p>
            <a:r>
              <a:rPr lang="ru-RU" sz="4800" dirty="0" smtClean="0"/>
              <a:t>В</a:t>
            </a:r>
            <a:r>
              <a:rPr lang="ru-RU" dirty="0" smtClean="0"/>
              <a:t>итамин </a:t>
            </a:r>
            <a:r>
              <a:rPr lang="ru-RU" sz="4800" dirty="0" smtClean="0"/>
              <a:t>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          Витамин А содержится в молоке , яйцах , печени , сливочном  масле , моркови ,</a:t>
            </a:r>
            <a:r>
              <a:rPr lang="ru-RU" sz="2600" dirty="0" smtClean="0"/>
              <a:t> </a:t>
            </a:r>
            <a:r>
              <a:rPr lang="ru-RU" sz="2600" dirty="0" smtClean="0"/>
              <a:t>зелёном луке , абрикосе , шиповнике. </a:t>
            </a:r>
          </a:p>
          <a:p>
            <a:pPr>
              <a:buNone/>
            </a:pPr>
            <a:r>
              <a:rPr lang="ru-RU" sz="2600" dirty="0" smtClean="0"/>
              <a:t>         Этот витамин способствует улучшению зрения  и здоровью кожи. </a:t>
            </a:r>
            <a:endParaRPr lang="ru-RU" sz="2600" dirty="0"/>
          </a:p>
        </p:txBody>
      </p:sp>
      <p:pic>
        <p:nvPicPr>
          <p:cNvPr id="9" name="Picture 8" descr="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785926"/>
            <a:ext cx="3714776" cy="43339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2066" y="428604"/>
            <a:ext cx="3845048" cy="841248"/>
          </a:xfrm>
        </p:spPr>
        <p:txBody>
          <a:bodyPr/>
          <a:lstStyle/>
          <a:p>
            <a:r>
              <a:rPr lang="ru-RU" sz="4800" dirty="0" smtClean="0"/>
              <a:t>В</a:t>
            </a:r>
            <a:r>
              <a:rPr lang="ru-RU" dirty="0" smtClean="0"/>
              <a:t>итамин </a:t>
            </a:r>
            <a:r>
              <a:rPr lang="ru-RU" sz="4800" dirty="0" smtClean="0"/>
              <a:t>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ru-RU" dirty="0" smtClean="0"/>
              <a:t>  Этот  </a:t>
            </a:r>
            <a:r>
              <a:rPr lang="ru-RU" dirty="0" smtClean="0"/>
              <a:t>витамин  содержится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в  </a:t>
            </a:r>
            <a:r>
              <a:rPr lang="ru-RU" dirty="0" smtClean="0"/>
              <a:t>хлебе,  гречневой и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овсяной  </a:t>
            </a:r>
            <a:r>
              <a:rPr lang="ru-RU" dirty="0" smtClean="0"/>
              <a:t>крупах,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печени</a:t>
            </a:r>
            <a:r>
              <a:rPr lang="ru-RU" dirty="0" smtClean="0"/>
              <a:t>,  мясе, икре, </a:t>
            </a:r>
            <a:endParaRPr lang="ru-RU" dirty="0" smtClean="0"/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твороге, фасоли,  овощах.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   </a:t>
            </a:r>
            <a:r>
              <a:rPr lang="ru-RU" dirty="0" smtClean="0"/>
              <a:t>При  недостатке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 этих  витаминов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 происходит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 расстройство 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нервной  системы,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 малокровие,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 выпадение  волос.</a:t>
            </a:r>
          </a:p>
          <a:p>
            <a:endParaRPr lang="ru-RU" dirty="0"/>
          </a:p>
        </p:txBody>
      </p:sp>
      <p:pic>
        <p:nvPicPr>
          <p:cNvPr id="8" name="Picture 5" descr="Копия 1234176983_34c8ced0edbccb779b3728ec415b6b4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2285992"/>
            <a:ext cx="4343400" cy="34312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428604"/>
            <a:ext cx="4416552" cy="841248"/>
          </a:xfrm>
        </p:spPr>
        <p:txBody>
          <a:bodyPr/>
          <a:lstStyle/>
          <a:p>
            <a:r>
              <a:rPr lang="ru-RU" sz="4800" dirty="0" smtClean="0"/>
              <a:t>В</a:t>
            </a:r>
            <a:r>
              <a:rPr lang="ru-RU" dirty="0" smtClean="0"/>
              <a:t>итамин </a:t>
            </a:r>
            <a:r>
              <a:rPr lang="ru-RU" sz="4800" dirty="0" smtClean="0"/>
              <a:t>с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2600" dirty="0" smtClean="0"/>
              <a:t>   Витамин  </a:t>
            </a:r>
            <a:r>
              <a:rPr lang="ru-RU" sz="2600" dirty="0" smtClean="0"/>
              <a:t>С  содержится  в  основном  в  овощах и плодах.  Это  смородина,  облепиха,  апельсины,  клубника,  яблоки,  капуста.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600" dirty="0" smtClean="0"/>
              <a:t>  </a:t>
            </a:r>
            <a:r>
              <a:rPr lang="ru-RU" sz="2600" dirty="0" smtClean="0"/>
              <a:t> При  </a:t>
            </a:r>
            <a:r>
              <a:rPr lang="ru-RU" sz="2600" dirty="0" smtClean="0"/>
              <a:t>недостатке  витамина  С  </a:t>
            </a:r>
            <a:r>
              <a:rPr lang="ru-RU" sz="2600" dirty="0" smtClean="0"/>
              <a:t>возникают частые  </a:t>
            </a:r>
            <a:r>
              <a:rPr lang="ru-RU" sz="2600" dirty="0" smtClean="0"/>
              <a:t>простуды,  выпадение  зубов,  утомляемость,  раздражительность.</a:t>
            </a:r>
          </a:p>
          <a:p>
            <a:endParaRPr lang="ru-RU" dirty="0"/>
          </a:p>
        </p:txBody>
      </p:sp>
      <p:pic>
        <p:nvPicPr>
          <p:cNvPr id="12" name="Picture 9" descr="vitamin_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571612"/>
            <a:ext cx="3500442" cy="22052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8" descr="frui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3929066"/>
            <a:ext cx="3857652" cy="2696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0694" y="428604"/>
            <a:ext cx="3487858" cy="841248"/>
          </a:xfrm>
        </p:spPr>
        <p:txBody>
          <a:bodyPr/>
          <a:lstStyle/>
          <a:p>
            <a:r>
              <a:rPr lang="ru-RU" sz="4800" dirty="0" smtClean="0"/>
              <a:t>В</a:t>
            </a:r>
            <a:r>
              <a:rPr lang="ru-RU" dirty="0" smtClean="0"/>
              <a:t>итамин </a:t>
            </a:r>
            <a:r>
              <a:rPr lang="en-US" sz="4800" dirty="0" smtClean="0"/>
              <a:t>d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071546"/>
            <a:ext cx="4191000" cy="5357850"/>
          </a:xfrm>
        </p:spPr>
        <p:txBody>
          <a:bodyPr/>
          <a:lstStyle/>
          <a:p>
            <a:pPr>
              <a:buNone/>
            </a:pPr>
            <a:r>
              <a:rPr lang="en-US" sz="2600" dirty="0" smtClean="0"/>
              <a:t>       </a:t>
            </a:r>
            <a:r>
              <a:rPr lang="ru-RU" sz="2600" dirty="0" smtClean="0"/>
              <a:t>Самым  </a:t>
            </a:r>
            <a:r>
              <a:rPr lang="ru-RU" sz="2600" dirty="0" smtClean="0"/>
              <a:t>богатым  источником   витамина  </a:t>
            </a:r>
            <a:r>
              <a:rPr lang="en-US" sz="2600" dirty="0" smtClean="0"/>
              <a:t>D</a:t>
            </a:r>
            <a:r>
              <a:rPr lang="ru-RU" sz="2600" dirty="0" smtClean="0"/>
              <a:t> </a:t>
            </a:r>
            <a:r>
              <a:rPr lang="ru-RU" sz="2600" dirty="0" smtClean="0"/>
              <a:t>считается  солнце  в  сочетании  с  чистым  воздухом.  Этот  витамин  содержится  в  печени  рыб,  рыбе, сыре,  твороге,  сливочном  масле</a:t>
            </a:r>
            <a:r>
              <a:rPr lang="ru-RU" sz="26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        </a:t>
            </a:r>
            <a:r>
              <a:rPr lang="ru-RU" sz="2400" dirty="0" smtClean="0"/>
              <a:t>Витамин  </a:t>
            </a:r>
            <a:r>
              <a:rPr lang="en-US" sz="2400" dirty="0" smtClean="0"/>
              <a:t>D</a:t>
            </a:r>
            <a:r>
              <a:rPr lang="ru-RU" sz="2400" dirty="0" smtClean="0"/>
              <a:t>  обеспечивает</a:t>
            </a:r>
            <a:r>
              <a:rPr lang="en-US" sz="2400" dirty="0" smtClean="0"/>
              <a:t> </a:t>
            </a:r>
            <a:r>
              <a:rPr lang="ru-RU" sz="2400" dirty="0" smtClean="0"/>
              <a:t>нормальный  </a:t>
            </a:r>
            <a:r>
              <a:rPr lang="ru-RU" sz="2400" dirty="0" smtClean="0"/>
              <a:t>рост  и  развитие  костей.</a:t>
            </a:r>
          </a:p>
          <a:p>
            <a:endParaRPr lang="ru-RU" sz="2600" dirty="0" smtClean="0"/>
          </a:p>
          <a:p>
            <a:endParaRPr lang="ru-RU" dirty="0"/>
          </a:p>
        </p:txBody>
      </p:sp>
      <p:pic>
        <p:nvPicPr>
          <p:cNvPr id="7" name="Содержимое 6" descr="9478_BnHov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29124" y="1928802"/>
            <a:ext cx="4343400" cy="38077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48" y="428604"/>
            <a:ext cx="4702304" cy="841248"/>
          </a:xfrm>
        </p:spPr>
        <p:txBody>
          <a:bodyPr/>
          <a:lstStyle/>
          <a:p>
            <a:r>
              <a:rPr lang="ru-RU" sz="4800" dirty="0" smtClean="0"/>
              <a:t>В</a:t>
            </a:r>
            <a:r>
              <a:rPr lang="ru-RU" dirty="0" smtClean="0"/>
              <a:t>итамин </a:t>
            </a:r>
            <a:r>
              <a:rPr lang="ru-RU" sz="4800" dirty="0" smtClean="0"/>
              <a:t>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indent="14288">
              <a:buNone/>
            </a:pPr>
            <a:r>
              <a:rPr lang="ru-RU" sz="2600" dirty="0" smtClean="0"/>
              <a:t>   Особенно  </a:t>
            </a:r>
            <a:r>
              <a:rPr lang="ru-RU" sz="2600" dirty="0" smtClean="0"/>
              <a:t>богаты  витамином  Е –молоко, подсолнечное  масло,  миндальный  орех,  яичный  желток,  морковь,  овсянка.</a:t>
            </a:r>
          </a:p>
          <a:p>
            <a:pPr indent="14288">
              <a:buNone/>
            </a:pPr>
            <a:r>
              <a:rPr lang="ru-RU" sz="2600" dirty="0" smtClean="0"/>
              <a:t>   При  </a:t>
            </a:r>
            <a:r>
              <a:rPr lang="ru-RU" sz="2600" dirty="0" smtClean="0"/>
              <a:t>недостатке  этого  витамина  возникает  </a:t>
            </a:r>
            <a:r>
              <a:rPr lang="ru-RU" sz="2600" dirty="0" smtClean="0"/>
              <a:t>усталость</a:t>
            </a:r>
            <a:r>
              <a:rPr lang="ru-RU" sz="2600" dirty="0" smtClean="0"/>
              <a:t>, </a:t>
            </a:r>
            <a:r>
              <a:rPr lang="ru-RU" sz="2600" dirty="0" smtClean="0"/>
              <a:t>сонливость, низкая  </a:t>
            </a:r>
            <a:r>
              <a:rPr lang="ru-RU" sz="2600" dirty="0" smtClean="0"/>
              <a:t>работоспособность.</a:t>
            </a:r>
          </a:p>
          <a:p>
            <a:endParaRPr lang="ru-RU" dirty="0"/>
          </a:p>
        </p:txBody>
      </p:sp>
      <p:pic>
        <p:nvPicPr>
          <p:cNvPr id="5" name="Picture 8" descr="38268480_19_05_2008_14_05_00_vitamin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928802"/>
            <a:ext cx="3490257" cy="4071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24" y="428604"/>
            <a:ext cx="4487990" cy="841248"/>
          </a:xfrm>
        </p:spPr>
        <p:txBody>
          <a:bodyPr/>
          <a:lstStyle/>
          <a:p>
            <a:r>
              <a:rPr lang="ru-RU" sz="4800" dirty="0" smtClean="0"/>
              <a:t>В</a:t>
            </a:r>
            <a:r>
              <a:rPr lang="ru-RU" dirty="0" smtClean="0"/>
              <a:t>итамин </a:t>
            </a:r>
            <a:r>
              <a:rPr lang="ru-RU" sz="4800" dirty="0" smtClean="0"/>
              <a:t>к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504351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dirty="0" smtClean="0"/>
              <a:t>   </a:t>
            </a:r>
            <a:r>
              <a:rPr lang="ru-RU" sz="2400" dirty="0" smtClean="0"/>
              <a:t>Источники  </a:t>
            </a:r>
            <a:r>
              <a:rPr lang="ru-RU" sz="2400" dirty="0" smtClean="0"/>
              <a:t>витамина  К  -это зелёные  листовые  овощи,  капуста, крапива,  киви,  бананы,    мясо,  молочные  продукты.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dirty="0" smtClean="0"/>
              <a:t>   Витамин  К  необходим  человеку  для  нормальной  свёртываемости  крови.</a:t>
            </a:r>
          </a:p>
          <a:p>
            <a:endParaRPr lang="ru-RU" dirty="0"/>
          </a:p>
        </p:txBody>
      </p:sp>
      <p:pic>
        <p:nvPicPr>
          <p:cNvPr id="5" name="Picture 8" descr="220766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0" y="2071678"/>
            <a:ext cx="4343400" cy="3703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57158" y="357166"/>
            <a:ext cx="8686800" cy="838200"/>
          </a:xfrm>
        </p:spPr>
        <p:txBody>
          <a:bodyPr>
            <a:noAutofit/>
          </a:bodyPr>
          <a:lstStyle/>
          <a:p>
            <a:r>
              <a:rPr lang="ru-RU" sz="4800" dirty="0" smtClean="0"/>
              <a:t>В</a:t>
            </a:r>
            <a:r>
              <a:rPr lang="ru-RU" sz="2400" dirty="0" smtClean="0"/>
              <a:t>итамины всем нужны , витамины всем важны! </a:t>
            </a:r>
            <a:endParaRPr lang="ru-RU" sz="2400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304800" y="1554162"/>
            <a:ext cx="4052886" cy="5089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 smtClean="0"/>
              <a:t>    Мы  </a:t>
            </a:r>
            <a:r>
              <a:rPr lang="ru-RU" sz="2600" b="1" dirty="0" smtClean="0"/>
              <a:t>познакомились  с  основными  витаминами,  они  имеют  особое  значение  в  нашем  питании. </a:t>
            </a:r>
          </a:p>
          <a:p>
            <a:pPr marL="0" indent="0">
              <a:buNone/>
            </a:pPr>
            <a:r>
              <a:rPr lang="ru-RU" sz="2600" b="1" dirty="0" smtClean="0"/>
              <a:t>    Необходимо,  чтобы  наш  организм  получал  все  эти  витамины.</a:t>
            </a:r>
          </a:p>
          <a:p>
            <a:pPr marL="0" indent="0">
              <a:buNone/>
            </a:pPr>
            <a:r>
              <a:rPr lang="ru-RU" sz="2600" b="1" dirty="0" smtClean="0"/>
              <a:t>    Витамины  мы  получаем  с  пищей,  поэтому  нужно  правильно  питаться.</a:t>
            </a:r>
          </a:p>
          <a:p>
            <a:endParaRPr lang="ru-RU" dirty="0"/>
          </a:p>
        </p:txBody>
      </p:sp>
      <p:pic>
        <p:nvPicPr>
          <p:cNvPr id="13" name="Рисунок 12" descr="12912422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05311" y="2071678"/>
            <a:ext cx="4381531" cy="3286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242</TotalTime>
  <Words>316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Слайд 1</vt:lpstr>
      <vt:lpstr>Значение витаминов для организма.</vt:lpstr>
      <vt:lpstr>Витамин а.</vt:lpstr>
      <vt:lpstr>Витамин В.</vt:lpstr>
      <vt:lpstr>Витамин с. </vt:lpstr>
      <vt:lpstr>Витамин d.</vt:lpstr>
      <vt:lpstr>Витамин е.</vt:lpstr>
      <vt:lpstr>Витамин к.</vt:lpstr>
      <vt:lpstr>Витамины всем нужны , витамины всем важны!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Customer</cp:lastModifiedBy>
  <cp:revision>26</cp:revision>
  <dcterms:modified xsi:type="dcterms:W3CDTF">2015-04-15T18:48:24Z</dcterms:modified>
</cp:coreProperties>
</file>