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sldIdLst>
    <p:sldId id="257" r:id="rId2"/>
    <p:sldId id="258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CC66"/>
    <a:srgbClr val="FFFF99"/>
    <a:srgbClr val="F9D9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72" y="1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89A56-82C2-493E-989E-A66A1F56A5CB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3953A-EC9F-46D9-917A-886953DE8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3953A-EC9F-46D9-917A-886953DE863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2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70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480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151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40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630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86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7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7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21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922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95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99"/>
            </a:gs>
            <a:gs pos="50000">
              <a:srgbClr val="FFCC66"/>
            </a:gs>
            <a:gs pos="100000">
              <a:srgbClr val="FF993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83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mGThwXODnL0/VNKigs9IueI/AAAAAAAAHzE/7UrmhPSHTOI/s1600/70%2B%D0%BB%D0%B5%D1%82%2B%D0%9F%D0%BE%D0%B1%D0%B5%D0%B4%D1%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733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124744"/>
            <a:ext cx="4038600" cy="460851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Мой прадедушка дожил до 50-летия Великой Победы, последнюю юбилейную медаль ему вручили накануне Дня </a:t>
            </a:r>
            <a:r>
              <a:rPr lang="ru-RU" dirty="0" smtClean="0"/>
              <a:t>Победы</a:t>
            </a:r>
            <a:r>
              <a:rPr lang="ru-RU" dirty="0"/>
              <a:t> </a:t>
            </a:r>
            <a:r>
              <a:rPr lang="ru-RU" dirty="0" smtClean="0"/>
              <a:t>– 9 мая 1995 года, а 20 мая он умер.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302433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704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79568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Mongolian Baiti" panose="03000500000000000000" pitchFamily="66" charset="0"/>
              </a:rPr>
              <a:t>Ветеран Великой Отечественной войны в нашей семье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Mongolian Baiti" panose="03000500000000000000" pitchFamily="66" charset="0"/>
            </a:endParaRPr>
          </a:p>
        </p:txBody>
      </p:sp>
      <p:pic>
        <p:nvPicPr>
          <p:cNvPr id="1026" name="Picture 2" descr="http://mintrud.tularegion.ru/netcat_files/userfiles/6944/101793164_Lenta__2_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666750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89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836712"/>
            <a:ext cx="4398256" cy="53285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   В </a:t>
            </a:r>
            <a:r>
              <a:rPr lang="ru-RU" dirty="0"/>
              <a:t>нашей семье есть ветеран, которого мы вспоминаем в День Победы. Это мой прадедушка – Крушинских Борис Александрович.</a:t>
            </a:r>
          </a:p>
          <a:p>
            <a:pPr marL="0" indent="0">
              <a:buNone/>
            </a:pPr>
            <a:r>
              <a:rPr lang="ru-RU" dirty="0" smtClean="0"/>
              <a:t>    Он </a:t>
            </a:r>
            <a:r>
              <a:rPr lang="ru-RU" dirty="0"/>
              <a:t>родился 18 июня 1924 года в г. Сысерть в семье механика. Затем семья переехала в Екатеринбург, где Борис Александрович пошел работать на завод «Уралмаш». </a:t>
            </a:r>
          </a:p>
          <a:p>
            <a:endParaRPr lang="ru-RU" dirty="0"/>
          </a:p>
        </p:txBody>
      </p:sp>
      <p:pic>
        <p:nvPicPr>
          <p:cNvPr id="1026" name="Picture 2" descr="F:\фото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307" y="1052736"/>
            <a:ext cx="4118173" cy="556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70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01663"/>
            <a:ext cx="4244280" cy="64087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Когда прадедушке исполнилось 18 лет (в 1942 году</a:t>
            </a:r>
            <a:r>
              <a:rPr lang="ru-RU" dirty="0" smtClean="0"/>
              <a:t>), </a:t>
            </a:r>
            <a:r>
              <a:rPr lang="ru-RU" dirty="0"/>
              <a:t>на фронт его не взяли, так как он работал на «Уралмаше», а во время войны этот завод тяжелого машиностроения был перенацелен на выпуск продукции оборонного назначения, здесь выпускались бронекорпуса, полевые и танковые орудия, танки и самоходные установки.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92696"/>
            <a:ext cx="486003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18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6632"/>
            <a:ext cx="4038600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Поэтому у прадедушки была «бронь» от службы в армии, и все попытки пойти на фронт оказывались неудачными. Но в 1943 году он пошёл в военкомат и сказал, что нигде не работает, тогда его отправили в учебку на танкодром в </a:t>
            </a:r>
            <a:r>
              <a:rPr lang="ru-RU" dirty="0" smtClean="0"/>
              <a:t>г</a:t>
            </a:r>
            <a:r>
              <a:rPr lang="ru-RU" dirty="0" smtClean="0"/>
              <a:t>ороде</a:t>
            </a:r>
            <a:r>
              <a:rPr lang="ru-RU" dirty="0" smtClean="0"/>
              <a:t> </a:t>
            </a:r>
            <a:r>
              <a:rPr lang="ru-RU" dirty="0" err="1" smtClean="0"/>
              <a:t>Берёзовский</a:t>
            </a:r>
            <a:r>
              <a:rPr lang="ru-RU" dirty="0"/>
              <a:t>. Оттуда в 1944 году </a:t>
            </a:r>
            <a:r>
              <a:rPr lang="ru-RU" dirty="0" smtClean="0"/>
              <a:t>он был </a:t>
            </a:r>
            <a:r>
              <a:rPr lang="ru-RU" dirty="0"/>
              <a:t>отправлен на фронт.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53650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30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692696"/>
            <a:ext cx="4038600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Мой прадедушка был младшим сержантом, служил танкистом на самоходной установке СУ-140, был командиром орудия, попал в резерв главного </a:t>
            </a:r>
            <a:r>
              <a:rPr lang="ru-RU" dirty="0" smtClean="0"/>
              <a:t>командования. В </a:t>
            </a:r>
            <a:r>
              <a:rPr lang="ru-RU" dirty="0"/>
              <a:t>апреле 1945 года участвовал в штурме Кенигсберга, где был ранен и попал в госпиталь.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20688"/>
            <a:ext cx="446449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377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32656"/>
            <a:ext cx="4038600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Через месяц наша страна уже праздновала Великую Победу, а мой прадедушка был в это время в госпитале. После выписки его отправили не домой, а на Дальний Восток, так как вторая мировая война еще не была закончена. Летом 1945 года была советско-японская война. После окончательной капитуляции Японии моего прадедушку отправили в Монголию, где он продолжал служить до 1947 года, откуда демобилизовался и приехал в Сысерть.</a:t>
            </a:r>
          </a:p>
        </p:txBody>
      </p:sp>
      <p:pic>
        <p:nvPicPr>
          <p:cNvPr id="2050" name="Picture 2" descr="http://www.sb.by/upload/medialibrary/754/754782d2e35d726b4b6dacf2bd0afb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410445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9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04664"/>
            <a:ext cx="4038600" cy="619268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После </a:t>
            </a:r>
            <a:r>
              <a:rPr lang="ru-RU" dirty="0"/>
              <a:t>войны был награждён медалями «За победу над Германией в Великой Отечественной войне 1941—1945 гг.» и «За победу над Японией</a:t>
            </a:r>
            <a:r>
              <a:rPr lang="ru-RU" dirty="0" smtClean="0"/>
              <a:t>». </a:t>
            </a:r>
          </a:p>
          <a:p>
            <a:pPr marL="0" indent="0">
              <a:buNone/>
            </a:pPr>
            <a:r>
              <a:rPr lang="ru-RU" dirty="0" smtClean="0"/>
              <a:t>Тот, кто был награждён медалями </a:t>
            </a:r>
            <a:r>
              <a:rPr lang="ru-RU" dirty="0"/>
              <a:t>«За победу над Германией» и «За победу над Японией», впоследствии имели право на награждение юбилейными медалями: к 20-летию, 30-летию, 40-летию, 50-летию Победы в Великой Отечественной войне.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571" y="332656"/>
            <a:ext cx="1353429" cy="254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97435" y="298930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652120" y="3387208"/>
            <a:ext cx="2952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8" name="Рисунок 7" descr="Victory Against Japan OBVERSE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3" y="404664"/>
            <a:ext cx="1409700" cy="240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7547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908720"/>
            <a:ext cx="7848872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За </a:t>
            </a:r>
            <a:r>
              <a:rPr lang="ru-RU" dirty="0"/>
              <a:t>время службы в Монголии он получил водительские права, и после войны работал шофером на Сысертском заводе. Затем </a:t>
            </a:r>
            <a:r>
              <a:rPr lang="ru-RU" dirty="0" smtClean="0"/>
              <a:t>пошёл </a:t>
            </a:r>
            <a:r>
              <a:rPr lang="ru-RU" dirty="0"/>
              <a:t>работать на асбестообогатительную фабрику в п. Асбест недалеко от Сысерти. Затем заочно учился в техникуме и работал механиком на фабрике. Здесь он завел семью. В п. Асбест они прожили до 1973 года, затем переехали в п. Двуреченск.</a:t>
            </a:r>
          </a:p>
        </p:txBody>
      </p:sp>
    </p:spTree>
    <p:extLst>
      <p:ext uri="{BB962C8B-B14F-4D97-AF65-F5344CB8AC3E}">
        <p14:creationId xmlns:p14="http://schemas.microsoft.com/office/powerpoint/2010/main" val="219853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449</Words>
  <Application>Microsoft Office PowerPoint</Application>
  <PresentationFormat>Экран (4:3)</PresentationFormat>
  <Paragraphs>40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Ветеран Великой Отечественной войны в нашей семье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15</cp:revision>
  <dcterms:created xsi:type="dcterms:W3CDTF">2015-03-31T08:39:22Z</dcterms:created>
  <dcterms:modified xsi:type="dcterms:W3CDTF">2017-11-17T05:32:29Z</dcterms:modified>
</cp:coreProperties>
</file>