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F434-B64D-448E-A7CD-FA478E3CF1E5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C358-D00C-4053-8150-4E40F65EC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F434-B64D-448E-A7CD-FA478E3CF1E5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C358-D00C-4053-8150-4E40F65EC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F434-B64D-448E-A7CD-FA478E3CF1E5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C358-D00C-4053-8150-4E40F65EC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F434-B64D-448E-A7CD-FA478E3CF1E5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C358-D00C-4053-8150-4E40F65EC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F434-B64D-448E-A7CD-FA478E3CF1E5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C358-D00C-4053-8150-4E40F65EC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F434-B64D-448E-A7CD-FA478E3CF1E5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C358-D00C-4053-8150-4E40F65EC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F434-B64D-448E-A7CD-FA478E3CF1E5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C358-D00C-4053-8150-4E40F65EC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F434-B64D-448E-A7CD-FA478E3CF1E5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C358-D00C-4053-8150-4E40F65EC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F434-B64D-448E-A7CD-FA478E3CF1E5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C358-D00C-4053-8150-4E40F65EC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F434-B64D-448E-A7CD-FA478E3CF1E5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C358-D00C-4053-8150-4E40F65EC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F434-B64D-448E-A7CD-FA478E3CF1E5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C358-D00C-4053-8150-4E40F65EC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EF434-B64D-448E-A7CD-FA478E3CF1E5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C358-D00C-4053-8150-4E40F65EC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Викторина по произведениям известных писателей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229200"/>
            <a:ext cx="3384376" cy="12241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Педагог-библиотекарь 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Соловьёва Оксана Александровна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5632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Аришка</a:t>
            </a:r>
            <a:r>
              <a:rPr lang="ru-RU" dirty="0" smtClean="0"/>
              <a:t> - трусишка</a:t>
            </a:r>
            <a:endParaRPr lang="ru-RU" dirty="0"/>
          </a:p>
        </p:txBody>
      </p:sp>
      <p:pic>
        <p:nvPicPr>
          <p:cNvPr id="21506" name="Picture 2" descr="http://www.repka.su/pft/290/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905683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5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8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486" tmFilter="0, 0; 0.125,0.2665; 0.25,0.4; 0.375,0.465; 0.5,0.5;  0.625,0.535; 0.75,0.6; 0.875,0.7335; 1,1">
                                          <p:stCondLst>
                                            <p:cond delay="34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43" tmFilter="0, 0; 0.125,0.2665; 0.25,0.4; 0.375,0.465; 0.5,0.5;  0.625,0.535; 0.75,0.6; 0.875,0.7335; 1,1">
                                          <p:stCondLst>
                                            <p:cond delay="69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61" tmFilter="0, 0; 0.125,0.2665; 0.25,0.4; 0.375,0.465; 0.5,0.5;  0.625,0.535; 0.75,0.6; 0.875,0.7335; 1,1">
                                          <p:stCondLst>
                                            <p:cond delay="869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7">
                                          <p:stCondLst>
                                            <p:cond delay="34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71" decel="50000">
                                          <p:stCondLst>
                                            <p:cond delay="35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7">
                                          <p:stCondLst>
                                            <p:cond delay="68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71" decel="50000">
                                          <p:stCondLst>
                                            <p:cond delay="70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7">
                                          <p:stCondLst>
                                            <p:cond delay="8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71" decel="50000">
                                          <p:stCondLst>
                                            <p:cond delay="875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7">
                                          <p:stCondLst>
                                            <p:cond delay="94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71" decel="50000">
                                          <p:stCondLst>
                                            <p:cond delay="962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Золушка</a:t>
            </a:r>
            <a:endParaRPr lang="ru-RU" dirty="0"/>
          </a:p>
        </p:txBody>
      </p:sp>
      <p:pic>
        <p:nvPicPr>
          <p:cNvPr id="22530" name="Picture 2" descr="C:\Users\БИБЛИОТЕКА\Desktop\виктороин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Цветик -</a:t>
            </a:r>
            <a:r>
              <a:rPr lang="ru-RU" dirty="0" err="1" smtClean="0"/>
              <a:t>семицветик</a:t>
            </a:r>
            <a:endParaRPr lang="ru-RU" dirty="0"/>
          </a:p>
        </p:txBody>
      </p:sp>
      <p:pic>
        <p:nvPicPr>
          <p:cNvPr id="23554" name="Picture 2" descr="C:\Users\БИБЛИОТЕКА\Desktop\виктороина\цвет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9877"/>
            <a:ext cx="7584164" cy="568812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Чук и Гек</a:t>
            </a:r>
            <a:endParaRPr lang="ru-RU" dirty="0"/>
          </a:p>
        </p:txBody>
      </p:sp>
      <p:pic>
        <p:nvPicPr>
          <p:cNvPr id="24578" name="Picture 2" descr="C:\Users\БИБЛИОТЕКА\Desktop\виктороина\Ч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76664" cy="67939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25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25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25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25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БУРАТИНО</a:t>
            </a:r>
            <a:endParaRPr lang="ru-RU" dirty="0"/>
          </a:p>
        </p:txBody>
      </p:sp>
      <p:pic>
        <p:nvPicPr>
          <p:cNvPr id="25602" name="Picture 2" descr="C:\Users\БИБЛИОТЕКА\Desktop\виктороина\б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9745"/>
            <a:ext cx="9144000" cy="58081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ЧИПОЛЛИНО</a:t>
            </a:r>
            <a:endParaRPr lang="ru-RU" dirty="0"/>
          </a:p>
        </p:txBody>
      </p:sp>
      <p:pic>
        <p:nvPicPr>
          <p:cNvPr id="26626" name="Picture 2" descr="http://a4.mzstatic.com/us/r30/Purple/v4/54/16/63/5416639a-9b83-ae4f-e3bf-5b9f6a21bb9f/screen480x48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040893" cy="5733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9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003232" cy="576064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C000"/>
                </a:solidFill>
              </a:rPr>
              <a:t>СПАСИБО ЗА ВНИМАНИЕ!</a:t>
            </a:r>
            <a:endParaRPr lang="ru-RU" sz="60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Дед </a:t>
            </a:r>
            <a:r>
              <a:rPr lang="ru-RU" dirty="0" err="1" smtClean="0"/>
              <a:t>Мазай</a:t>
            </a:r>
            <a:r>
              <a:rPr lang="ru-RU" dirty="0" smtClean="0"/>
              <a:t> и зайцы</a:t>
            </a:r>
            <a:endParaRPr lang="ru-RU" dirty="0"/>
          </a:p>
        </p:txBody>
      </p:sp>
      <p:pic>
        <p:nvPicPr>
          <p:cNvPr id="1026" name="Picture 2" descr="C:\Users\БИБЛИОТЕКА\Desktop\виктороина\hello_html_m2fbfdbc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462441" cy="48939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4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«О рыбаке и рыбке»</a:t>
            </a:r>
            <a:endParaRPr lang="ru-RU" dirty="0"/>
          </a:p>
        </p:txBody>
      </p:sp>
      <p:pic>
        <p:nvPicPr>
          <p:cNvPr id="2050" name="Picture 2" descr="C:\Users\БИБЛИОТЕКА\Desktop\виктороина\рыб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88832" cy="52255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accel="5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0" accel="5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9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Красная шапочка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6" name="Picture 4" descr="http://cdn.9appsdownloading.com/group1/M01/3C/56/p4YBAFb9c-mAVIFzAAG_jrMHCvU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124825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25" accel="50000" fill="hold">
                                          <p:stCondLst>
                                            <p:cond delay="4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25" accel="50000" fill="hold">
                                          <p:stCondLst>
                                            <p:cond delay="4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8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Маша и медведь</a:t>
            </a:r>
            <a:endParaRPr lang="ru-RU" dirty="0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kcy;&amp;acy;&amp;rcy;&amp;tcy;&amp;icy;&amp;ncy;&amp;kcy;&amp;icy; &amp;kcy; &amp;scy;&amp;kcy;&amp;acy;&amp;zcy;&amp;kcy;&amp;iecy; &amp;mcy;&amp;acy;&amp;shcy;&amp;acy; &amp;icy; &amp;mcy;&amp;iecy;&amp;dcy;&amp;vcy;&amp;iecy;&amp;d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937" y="1196752"/>
            <a:ext cx="7440087" cy="5256584"/>
          </a:xfrm>
          <a:prstGeom prst="rect">
            <a:avLst/>
          </a:prstGeom>
          <a:noFill/>
        </p:spPr>
      </p:pic>
      <p:pic>
        <p:nvPicPr>
          <p:cNvPr id="4" name="Picture 2" descr="&amp;Kcy;&amp;acy;&amp;rcy;&amp;tcy;&amp;icy;&amp;ncy;&amp;kcy;&amp;icy; &amp;pcy;&amp;ocy; &amp;zcy;&amp;acy;&amp;pcy;&amp;rcy;&amp;ocy;&amp;scy;&amp;ucy; &amp;kcy;&amp;acy;&amp;rcy;&amp;tcy;&amp;icy;&amp;ncy;&amp;kcy;&amp;icy; &amp;kcy; &amp;scy;&amp;kcy;&amp;acy;&amp;zcy;&amp;kcy;&amp;iecy; &amp;mcy;&amp;acy;&amp;shcy;&amp;acy; &amp;icy; &amp;mcy;&amp;iecy;&amp;dcy;&amp;vcy;&amp;iecy;&amp;d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440087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6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15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54" tmFilter="0, 0; 0.125,0.2665; 0.25,0.4; 0.375,0.465; 0.5,0.5;  0.625,0.535; 0.75,0.6; 0.875,0.7335; 1,1">
                                          <p:stCondLst>
                                            <p:cond delay="31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77" tmFilter="0, 0; 0.125,0.2665; 0.25,0.4; 0.375,0.465; 0.5,0.5;  0.625,0.535; 0.75,0.6; 0.875,0.7335; 1,1">
                                          <p:stCondLst>
                                            <p:cond delay="628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79" tmFilter="0, 0; 0.125,0.2665; 0.25,0.4; 0.375,0.465; 0.5,0.5;  0.625,0.535; 0.75,0.6; 0.875,0.7335; 1,1">
                                          <p:stCondLst>
                                            <p:cond delay="78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24">
                                          <p:stCondLst>
                                            <p:cond delay="30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788" decel="50000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24">
                                          <p:stCondLst>
                                            <p:cond delay="62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788" decel="50000">
                                          <p:stCondLst>
                                            <p:cond delay="6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24">
                                          <p:stCondLst>
                                            <p:cond delay="77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788" decel="50000">
                                          <p:stCondLst>
                                            <p:cond delay="79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24">
                                          <p:stCondLst>
                                            <p:cond delay="85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788" decel="50000">
                                          <p:stCondLst>
                                            <p:cond delay="8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Муха - цокотуха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410" name="Picture 2" descr="C:\Users\БИБЛИОТЕКА\Desktop\виктороина\561833_kartinki-k-proizvedeniyam-chukovsk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06" y="1340768"/>
            <a:ext cx="8599674" cy="54658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Краденное солнце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434" name="Picture 2" descr="C:\Users\БИБЛИОТЕКА\Desktop\виктороина\561820_kartinki-k-proizvedeniyam-chukovsk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84150"/>
            <a:ext cx="5688632" cy="55738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900" accel="100000" fill="hold">
                                          <p:stCondLst>
                                            <p:cond delay="15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900" accel="100000" fill="hold">
                                          <p:stCondLst>
                                            <p:cond delay="15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Федорино</a:t>
            </a:r>
            <a:r>
              <a:rPr lang="ru-RU" dirty="0" smtClean="0"/>
              <a:t> горе</a:t>
            </a:r>
            <a:endParaRPr lang="ru-RU" dirty="0"/>
          </a:p>
        </p:txBody>
      </p:sp>
      <p:pic>
        <p:nvPicPr>
          <p:cNvPr id="19458" name="Picture 2" descr="C:\Users\БИБЛИОТЕКА\Desktop\виктороина\фед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048672" cy="5589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6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19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98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88" tmFilter="0, 0; 0.125,0.2665; 0.25,0.4; 0.375,0.465; 0.5,0.5;  0.625,0.535; 0.75,0.6; 0.875,0.7335; 1,1">
                                          <p:stCondLst>
                                            <p:cond delay="29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94" tmFilter="0, 0; 0.125,0.2665; 0.25,0.4; 0.375,0.465; 0.5,0.5;  0.625,0.535; 0.75,0.6; 0.875,0.7335; 1,1">
                                          <p:stCondLst>
                                            <p:cond delay="59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38" tmFilter="0, 0; 0.125,0.2665; 0.25,0.4; 0.375,0.465; 0.5,0.5;  0.625,0.535; 0.75,0.6; 0.875,0.7335; 1,1">
                                          <p:stCondLst>
                                            <p:cond delay="7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17">
                                          <p:stCondLst>
                                            <p:cond delay="2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747" decel="50000">
                                          <p:stCondLst>
                                            <p:cond delay="3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17">
                                          <p:stCondLst>
                                            <p:cond delay="5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747" decel="50000">
                                          <p:stCondLst>
                                            <p:cond delay="60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17">
                                          <p:stCondLst>
                                            <p:cond delay="738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747" decel="50000">
                                          <p:stCondLst>
                                            <p:cond delay="75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17">
                                          <p:stCondLst>
                                            <p:cond delay="81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747" decel="50000">
                                          <p:stCondLst>
                                            <p:cond delay="825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Конёк - горбунок</a:t>
            </a:r>
            <a:endParaRPr lang="ru-RU" i="1" dirty="0"/>
          </a:p>
        </p:txBody>
      </p:sp>
      <p:pic>
        <p:nvPicPr>
          <p:cNvPr id="20482" name="Picture 2" descr="C:\Users\БИБЛИОТЕКА\Desktop\виктороина\конё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128792" cy="534659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4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70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90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01" tmFilter="0, 0; 0.125,0.2665; 0.25,0.4; 0.375,0.465; 0.5,0.5;  0.625,0.535; 0.75,0.6; 0.875,0.7335; 1,1">
                                          <p:stCondLst>
                                            <p:cond delay="390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950" tmFilter="0, 0; 0.125,0.2665; 0.25,0.4; 0.375,0.465; 0.5,0.5;  0.625,0.535; 0.75,0.6; 0.875,0.7335; 1,1">
                                          <p:stCondLst>
                                            <p:cond delay="77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64" tmFilter="0, 0; 0.125,0.2665; 0.25,0.4; 0.375,0.465; 0.5,0.5;  0.625,0.535; 0.75,0.6; 0.875,0.7335; 1,1">
                                          <p:stCondLst>
                                            <p:cond delay="972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53">
                                          <p:stCondLst>
                                            <p:cond delay="381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75" decel="50000">
                                          <p:stCondLst>
                                            <p:cond delay="397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53">
                                          <p:stCondLst>
                                            <p:cond delay="77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75" decel="50000">
                                          <p:stCondLst>
                                            <p:cond delay="78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53">
                                          <p:stCondLst>
                                            <p:cond delay="96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75" decel="50000">
                                          <p:stCondLst>
                                            <p:cond delay="97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53">
                                          <p:stCondLst>
                                            <p:cond delay="106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75" decel="50000">
                                          <p:stCondLst>
                                            <p:cond delay="107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51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Викторина по произведениям известных писателей</vt:lpstr>
      <vt:lpstr>Дед Мазай и зайцы</vt:lpstr>
      <vt:lpstr>Сказка «О рыбаке и рыбке»</vt:lpstr>
      <vt:lpstr>Красная шапочка</vt:lpstr>
      <vt:lpstr>Маша и медведь</vt:lpstr>
      <vt:lpstr>Муха - цокотуха</vt:lpstr>
      <vt:lpstr>Краденное солнце</vt:lpstr>
      <vt:lpstr>Федорино горе</vt:lpstr>
      <vt:lpstr>Конёк - горбунок</vt:lpstr>
      <vt:lpstr>Аришка - трусишка</vt:lpstr>
      <vt:lpstr>Золушка</vt:lpstr>
      <vt:lpstr>Цветик -семицветик</vt:lpstr>
      <vt:lpstr>Чук и Гек</vt:lpstr>
      <vt:lpstr>БУРАТИНО</vt:lpstr>
      <vt:lpstr>ЧИПОЛЛИНО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произведениям известных писателей</dc:title>
  <dc:creator>БИБЛИОТЕКА</dc:creator>
  <cp:lastModifiedBy>БИБЛИОТЕКА</cp:lastModifiedBy>
  <cp:revision>28</cp:revision>
  <dcterms:created xsi:type="dcterms:W3CDTF">2017-04-04T07:27:56Z</dcterms:created>
  <dcterms:modified xsi:type="dcterms:W3CDTF">2017-04-06T05:11:59Z</dcterms:modified>
</cp:coreProperties>
</file>