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5" r:id="rId2"/>
    <p:sldId id="268" r:id="rId3"/>
    <p:sldId id="261" r:id="rId4"/>
    <p:sldId id="259" r:id="rId5"/>
    <p:sldId id="260" r:id="rId6"/>
    <p:sldId id="264" r:id="rId7"/>
    <p:sldId id="263" r:id="rId8"/>
    <p:sldId id="262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86699-C130-401F-BC12-29F4A2D5FE1A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54C1BD5-3310-4045-90BE-BD667B5523CE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PISA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E727865-CD46-44B4-9106-E6ADC37101C9}" type="parTrans" cxnId="{18B140B3-CDCB-47A0-ACAF-915105E44755}">
      <dgm:prSet/>
      <dgm:spPr/>
      <dgm:t>
        <a:bodyPr/>
        <a:lstStyle/>
        <a:p>
          <a:endParaRPr lang="ru-RU"/>
        </a:p>
      </dgm:t>
    </dgm:pt>
    <dgm:pt modelId="{E3FD28A0-8085-4C4D-B8D7-4754ED17D035}" type="sibTrans" cxnId="{18B140B3-CDCB-47A0-ACAF-915105E44755}">
      <dgm:prSet/>
      <dgm:spPr/>
      <dgm:t>
        <a:bodyPr/>
        <a:lstStyle/>
        <a:p>
          <a:endParaRPr lang="ru-RU"/>
        </a:p>
      </dgm:t>
    </dgm:pt>
    <dgm:pt modelId="{F1A31808-F952-478F-AD3A-790B9169F007}">
      <dgm:prSet phldrT="[Текст]"/>
      <dgm:spPr/>
      <dgm:t>
        <a:bodyPr/>
        <a:lstStyle/>
        <a:p>
          <a:pPr algn="r"/>
          <a:r>
            <a:rPr lang="ru-RU" dirty="0" smtClean="0">
              <a:latin typeface="Times New Roman" pitchFamily="18" charset="0"/>
              <a:cs typeface="Times New Roman" pitchFamily="18" charset="0"/>
            </a:rPr>
            <a:t>международная программа по оценке учебных достижений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Programme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for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Student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Assessment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8A0B964-321F-42ED-AF5D-0C27ED80FF9F}" type="parTrans" cxnId="{CF20F801-8984-4431-8E7D-3A347AB0D35F}">
      <dgm:prSet/>
      <dgm:spPr/>
      <dgm:t>
        <a:bodyPr/>
        <a:lstStyle/>
        <a:p>
          <a:endParaRPr lang="ru-RU"/>
        </a:p>
      </dgm:t>
    </dgm:pt>
    <dgm:pt modelId="{2A0E0A88-0B74-49A3-9329-935AD452A04F}" type="sibTrans" cxnId="{CF20F801-8984-4431-8E7D-3A347AB0D35F}">
      <dgm:prSet/>
      <dgm:spPr/>
      <dgm:t>
        <a:bodyPr/>
        <a:lstStyle/>
        <a:p>
          <a:endParaRPr lang="ru-RU"/>
        </a:p>
      </dgm:t>
    </dgm:pt>
    <dgm:pt modelId="{8E5908E3-1885-43E8-8A75-C2402B0C54BC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TIMSS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05A9C1-64A9-4B79-8B0E-9BB19C7145CB}" type="parTrans" cxnId="{E217BD75-622B-4D93-AACD-1E051D3E43B6}">
      <dgm:prSet/>
      <dgm:spPr/>
      <dgm:t>
        <a:bodyPr/>
        <a:lstStyle/>
        <a:p>
          <a:endParaRPr lang="ru-RU"/>
        </a:p>
      </dgm:t>
    </dgm:pt>
    <dgm:pt modelId="{C78119FF-7B43-41B0-A1B0-B6FECC5A7AFA}" type="sibTrans" cxnId="{E217BD75-622B-4D93-AACD-1E051D3E43B6}">
      <dgm:prSet/>
      <dgm:spPr/>
      <dgm:t>
        <a:bodyPr/>
        <a:lstStyle/>
        <a:p>
          <a:endParaRPr lang="ru-RU"/>
        </a:p>
      </dgm:t>
    </dgm:pt>
    <dgm:pt modelId="{612DC703-57A0-4C64-A8BD-AB7E185F5610}">
      <dgm:prSet phldrT="[Текст]"/>
      <dgm:spPr/>
      <dgm:t>
        <a:bodyPr/>
        <a:lstStyle/>
        <a:p>
          <a:pPr algn="r"/>
          <a:r>
            <a:rPr lang="ru-RU" dirty="0" smtClean="0">
              <a:latin typeface="Times New Roman" pitchFamily="18" charset="0"/>
              <a:cs typeface="Times New Roman" pitchFamily="18" charset="0"/>
            </a:rPr>
            <a:t>международное исследование качества чтения и понимания текста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Progress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in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Reading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Literacy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Study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B55E02-C195-454A-9F4D-C00F2FFACAE0}" type="parTrans" cxnId="{78EC1F9A-FBBF-4D23-9D10-C2A9BE5FACA5}">
      <dgm:prSet/>
      <dgm:spPr/>
      <dgm:t>
        <a:bodyPr/>
        <a:lstStyle/>
        <a:p>
          <a:endParaRPr lang="ru-RU"/>
        </a:p>
      </dgm:t>
    </dgm:pt>
    <dgm:pt modelId="{87CBC221-9017-45E9-BFE4-9B30BE249DA6}" type="sibTrans" cxnId="{78EC1F9A-FBBF-4D23-9D10-C2A9BE5FACA5}">
      <dgm:prSet/>
      <dgm:spPr/>
      <dgm:t>
        <a:bodyPr/>
        <a:lstStyle/>
        <a:p>
          <a:endParaRPr lang="ru-RU"/>
        </a:p>
      </dgm:t>
    </dgm:pt>
    <dgm:pt modelId="{952ECA45-0E5B-4E92-94B5-6F535C971E86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TALIS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0BF286-CA8D-4575-9DF8-7E083E6ECE1F}" type="parTrans" cxnId="{6BA82190-46AF-4D60-99EF-EDB32236C87A}">
      <dgm:prSet/>
      <dgm:spPr/>
      <dgm:t>
        <a:bodyPr/>
        <a:lstStyle/>
        <a:p>
          <a:endParaRPr lang="ru-RU"/>
        </a:p>
      </dgm:t>
    </dgm:pt>
    <dgm:pt modelId="{2BE8A399-9E37-4C75-9318-0E6EFBD92165}" type="sibTrans" cxnId="{6BA82190-46AF-4D60-99EF-EDB32236C87A}">
      <dgm:prSet/>
      <dgm:spPr/>
      <dgm:t>
        <a:bodyPr/>
        <a:lstStyle/>
        <a:p>
          <a:endParaRPr lang="ru-RU"/>
        </a:p>
      </dgm:t>
    </dgm:pt>
    <dgm:pt modelId="{E3814272-50F2-48D4-A4A8-A12327B44054}">
      <dgm:prSet phldrT="[Текст]"/>
      <dgm:spPr/>
      <dgm:t>
        <a:bodyPr/>
        <a:lstStyle/>
        <a:p>
          <a:pPr algn="r"/>
          <a:r>
            <a:rPr lang="ru-RU" dirty="0" smtClean="0">
              <a:latin typeface="Times New Roman" pitchFamily="18" charset="0"/>
              <a:cs typeface="Times New Roman" pitchFamily="18" charset="0"/>
            </a:rPr>
            <a:t>международное исследование учительского корпуса по вопросам преподавания и обучения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Teaching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and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Learning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Survey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0C4E16-C01D-42BD-8AF7-2F738401E45E}" type="parTrans" cxnId="{C3673DDA-D7B7-4E54-BFC2-CC7D3F484EFA}">
      <dgm:prSet/>
      <dgm:spPr/>
      <dgm:t>
        <a:bodyPr/>
        <a:lstStyle/>
        <a:p>
          <a:endParaRPr lang="ru-RU"/>
        </a:p>
      </dgm:t>
    </dgm:pt>
    <dgm:pt modelId="{4D4618C0-7B2C-4337-8A80-0172C51B66DA}" type="sibTrans" cxnId="{C3673DDA-D7B7-4E54-BFC2-CC7D3F484EFA}">
      <dgm:prSet/>
      <dgm:spPr/>
      <dgm:t>
        <a:bodyPr/>
        <a:lstStyle/>
        <a:p>
          <a:endParaRPr lang="ru-RU"/>
        </a:p>
      </dgm:t>
    </dgm:pt>
    <dgm:pt modelId="{83F3EC3D-37F1-40D6-9815-6EE0E148EE2D}">
      <dgm:prSet phldrT="[Текст]"/>
      <dgm:spPr/>
      <dgm:t>
        <a:bodyPr/>
        <a:lstStyle/>
        <a:p>
          <a:pPr algn="r"/>
          <a:r>
            <a:rPr lang="ru-RU" dirty="0" smtClean="0">
              <a:latin typeface="Times New Roman" pitchFamily="18" charset="0"/>
              <a:cs typeface="Times New Roman" pitchFamily="18" charset="0"/>
            </a:rPr>
            <a:t>международное исследование компетенций взрослого населения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The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Programme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for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the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Assessment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Adult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Competencies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7A804D-D8C0-42EC-AA20-7DCB2D20AA34}" type="parTrans" cxnId="{2F5359AE-B90F-4AA1-8C2F-4D05D2410896}">
      <dgm:prSet/>
      <dgm:spPr/>
      <dgm:t>
        <a:bodyPr/>
        <a:lstStyle/>
        <a:p>
          <a:endParaRPr lang="ru-RU"/>
        </a:p>
      </dgm:t>
    </dgm:pt>
    <dgm:pt modelId="{442F9C4B-19F3-4134-86BD-5F8AA88122E1}" type="sibTrans" cxnId="{2F5359AE-B90F-4AA1-8C2F-4D05D2410896}">
      <dgm:prSet/>
      <dgm:spPr/>
      <dgm:t>
        <a:bodyPr/>
        <a:lstStyle/>
        <a:p>
          <a:endParaRPr lang="ru-RU"/>
        </a:p>
      </dgm:t>
    </dgm:pt>
    <dgm:pt modelId="{591DB166-7B79-45BA-8392-2CED1E31A542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PIAAC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F1EF14-FC32-422E-9387-D5D74FA7F530}" type="parTrans" cxnId="{E72B56CE-A507-4873-9941-E363C2BEF874}">
      <dgm:prSet/>
      <dgm:spPr/>
      <dgm:t>
        <a:bodyPr/>
        <a:lstStyle/>
        <a:p>
          <a:endParaRPr lang="ru-RU"/>
        </a:p>
      </dgm:t>
    </dgm:pt>
    <dgm:pt modelId="{65E678B0-1D54-4F75-AC8D-C7D5B9DEDD84}" type="sibTrans" cxnId="{E72B56CE-A507-4873-9941-E363C2BEF874}">
      <dgm:prSet/>
      <dgm:spPr/>
      <dgm:t>
        <a:bodyPr/>
        <a:lstStyle/>
        <a:p>
          <a:endParaRPr lang="ru-RU"/>
        </a:p>
      </dgm:t>
    </dgm:pt>
    <dgm:pt modelId="{D1048F6D-7D14-4235-8845-72F3D3DBEDA4}">
      <dgm:prSet phldrT="[Текст]"/>
      <dgm:spPr/>
      <dgm:t>
        <a:bodyPr/>
        <a:lstStyle/>
        <a:p>
          <a:pPr algn="r"/>
          <a:r>
            <a:rPr lang="ru-RU" dirty="0" smtClean="0">
              <a:latin typeface="Times New Roman" pitchFamily="18" charset="0"/>
              <a:cs typeface="Times New Roman" pitchFamily="18" charset="0"/>
            </a:rPr>
            <a:t>Международное мониторинговое исследование качества математического и естественнонаучного образования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(Trends in Mathematics and Science Study)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6A6BE9-B761-4368-9F2A-37BB05ED0636}" type="sibTrans" cxnId="{1FA56E54-E17D-47A4-9772-51A6921EC391}">
      <dgm:prSet/>
      <dgm:spPr/>
      <dgm:t>
        <a:bodyPr/>
        <a:lstStyle/>
        <a:p>
          <a:endParaRPr lang="ru-RU"/>
        </a:p>
      </dgm:t>
    </dgm:pt>
    <dgm:pt modelId="{49B1A131-36E7-48F0-A199-542B64568B18}" type="parTrans" cxnId="{1FA56E54-E17D-47A4-9772-51A6921EC391}">
      <dgm:prSet/>
      <dgm:spPr/>
      <dgm:t>
        <a:bodyPr/>
        <a:lstStyle/>
        <a:p>
          <a:endParaRPr lang="ru-RU"/>
        </a:p>
      </dgm:t>
    </dgm:pt>
    <dgm:pt modelId="{19CF1FFD-8A1E-487D-BF62-C371CF02923F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PIRLS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834E8D-CA2D-49BC-AF0E-CFAEF7D51DBC}" type="sibTrans" cxnId="{ECD3B524-913A-4C9C-A281-FFB80CE0B818}">
      <dgm:prSet/>
      <dgm:spPr/>
      <dgm:t>
        <a:bodyPr/>
        <a:lstStyle/>
        <a:p>
          <a:endParaRPr lang="ru-RU"/>
        </a:p>
      </dgm:t>
    </dgm:pt>
    <dgm:pt modelId="{6385CF10-A922-4319-9190-9F5CF115F449}" type="parTrans" cxnId="{ECD3B524-913A-4C9C-A281-FFB80CE0B818}">
      <dgm:prSet/>
      <dgm:spPr/>
      <dgm:t>
        <a:bodyPr/>
        <a:lstStyle/>
        <a:p>
          <a:endParaRPr lang="ru-RU"/>
        </a:p>
      </dgm:t>
    </dgm:pt>
    <dgm:pt modelId="{71435297-65D5-4CB2-A542-93848784747D}" type="pres">
      <dgm:prSet presAssocID="{2ED86699-C130-401F-BC12-29F4A2D5FE1A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81980-5EED-4877-B265-4D2969976122}" type="pres">
      <dgm:prSet presAssocID="{E54C1BD5-3310-4045-90BE-BD667B5523CE}" presName="composite" presStyleCnt="0"/>
      <dgm:spPr/>
    </dgm:pt>
    <dgm:pt modelId="{47D2A204-7874-4D87-A4D5-29004E8BA4D8}" type="pres">
      <dgm:prSet presAssocID="{E54C1BD5-3310-4045-90BE-BD667B5523C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47FB5-810C-4713-A3D2-780A80992E80}" type="pres">
      <dgm:prSet presAssocID="{E54C1BD5-3310-4045-90BE-BD667B5523C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A16F6-768A-4412-B6B7-0C88F5C9F335}" type="pres">
      <dgm:prSet presAssocID="{E3FD28A0-8085-4C4D-B8D7-4754ED17D035}" presName="sp" presStyleCnt="0"/>
      <dgm:spPr/>
    </dgm:pt>
    <dgm:pt modelId="{4A5BF4A5-8D59-46E3-97B9-FBE482DCFCF8}" type="pres">
      <dgm:prSet presAssocID="{8E5908E3-1885-43E8-8A75-C2402B0C54BC}" presName="composite" presStyleCnt="0"/>
      <dgm:spPr/>
    </dgm:pt>
    <dgm:pt modelId="{6DA7E92F-E7F3-44A4-8C05-6D533DE30E38}" type="pres">
      <dgm:prSet presAssocID="{8E5908E3-1885-43E8-8A75-C2402B0C54B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537B8-32E0-4B9E-B3B3-95717334FC7E}" type="pres">
      <dgm:prSet presAssocID="{8E5908E3-1885-43E8-8A75-C2402B0C54B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8CE72-D736-4925-9747-631112088B5D}" type="pres">
      <dgm:prSet presAssocID="{C78119FF-7B43-41B0-A1B0-B6FECC5A7AFA}" presName="sp" presStyleCnt="0"/>
      <dgm:spPr/>
    </dgm:pt>
    <dgm:pt modelId="{D41EE369-AD20-4D83-9EF7-B5BB18123E02}" type="pres">
      <dgm:prSet presAssocID="{19CF1FFD-8A1E-487D-BF62-C371CF02923F}" presName="composite" presStyleCnt="0"/>
      <dgm:spPr/>
    </dgm:pt>
    <dgm:pt modelId="{B07B7DB0-104E-4562-B29F-52A12B5E6EBA}" type="pres">
      <dgm:prSet presAssocID="{19CF1FFD-8A1E-487D-BF62-C371CF0292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60DE4-8A3E-423F-BD31-1693AF42BD28}" type="pres">
      <dgm:prSet presAssocID="{19CF1FFD-8A1E-487D-BF62-C371CF0292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68C24-C0FF-4597-82E6-6EF0B799CBED}" type="pres">
      <dgm:prSet presAssocID="{AB834E8D-CA2D-49BC-AF0E-CFAEF7D51DBC}" presName="sp" presStyleCnt="0"/>
      <dgm:spPr/>
    </dgm:pt>
    <dgm:pt modelId="{CCEFACF6-8A45-4E63-808A-34276E160EA0}" type="pres">
      <dgm:prSet presAssocID="{952ECA45-0E5B-4E92-94B5-6F535C971E86}" presName="composite" presStyleCnt="0"/>
      <dgm:spPr/>
    </dgm:pt>
    <dgm:pt modelId="{B59CAD33-C39B-40A1-BDB3-0D897A57D8BB}" type="pres">
      <dgm:prSet presAssocID="{952ECA45-0E5B-4E92-94B5-6F535C971E8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67520-3C3C-4F8A-8762-5B7B5133FD5B}" type="pres">
      <dgm:prSet presAssocID="{952ECA45-0E5B-4E92-94B5-6F535C971E8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2B0FC-EF86-4AF8-9155-62852EB1DCEE}" type="pres">
      <dgm:prSet presAssocID="{2BE8A399-9E37-4C75-9318-0E6EFBD92165}" presName="sp" presStyleCnt="0"/>
      <dgm:spPr/>
    </dgm:pt>
    <dgm:pt modelId="{D4254213-EB71-46D7-AD94-944D67BF8D04}" type="pres">
      <dgm:prSet presAssocID="{591DB166-7B79-45BA-8392-2CED1E31A542}" presName="composite" presStyleCnt="0"/>
      <dgm:spPr/>
    </dgm:pt>
    <dgm:pt modelId="{75880AB3-D5EF-4260-B535-5DAED03CB259}" type="pres">
      <dgm:prSet presAssocID="{591DB166-7B79-45BA-8392-2CED1E31A54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94682-813D-4BDE-A9F8-CE22B164EC09}" type="pres">
      <dgm:prSet presAssocID="{591DB166-7B79-45BA-8392-2CED1E31A54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7BD75-622B-4D93-AACD-1E051D3E43B6}" srcId="{2ED86699-C130-401F-BC12-29F4A2D5FE1A}" destId="{8E5908E3-1885-43E8-8A75-C2402B0C54BC}" srcOrd="1" destOrd="0" parTransId="{B105A9C1-64A9-4B79-8B0E-9BB19C7145CB}" sibTransId="{C78119FF-7B43-41B0-A1B0-B6FECC5A7AFA}"/>
    <dgm:cxn modelId="{E814515B-16D4-4F89-AEAC-249E4DAAD270}" type="presOf" srcId="{F1A31808-F952-478F-AD3A-790B9169F007}" destId="{48847FB5-810C-4713-A3D2-780A80992E80}" srcOrd="0" destOrd="0" presId="urn:microsoft.com/office/officeart/2005/8/layout/chevron2"/>
    <dgm:cxn modelId="{ECD3B524-913A-4C9C-A281-FFB80CE0B818}" srcId="{2ED86699-C130-401F-BC12-29F4A2D5FE1A}" destId="{19CF1FFD-8A1E-487D-BF62-C371CF02923F}" srcOrd="2" destOrd="0" parTransId="{6385CF10-A922-4319-9190-9F5CF115F449}" sibTransId="{AB834E8D-CA2D-49BC-AF0E-CFAEF7D51DBC}"/>
    <dgm:cxn modelId="{18B140B3-CDCB-47A0-ACAF-915105E44755}" srcId="{2ED86699-C130-401F-BC12-29F4A2D5FE1A}" destId="{E54C1BD5-3310-4045-90BE-BD667B5523CE}" srcOrd="0" destOrd="0" parTransId="{AE727865-CD46-44B4-9106-E6ADC37101C9}" sibTransId="{E3FD28A0-8085-4C4D-B8D7-4754ED17D035}"/>
    <dgm:cxn modelId="{DA103BAD-86CE-4BB3-9ABE-FE6731A165A8}" type="presOf" srcId="{E3814272-50F2-48D4-A4A8-A12327B44054}" destId="{94667520-3C3C-4F8A-8762-5B7B5133FD5B}" srcOrd="0" destOrd="0" presId="urn:microsoft.com/office/officeart/2005/8/layout/chevron2"/>
    <dgm:cxn modelId="{E2800C01-89BD-47B4-BF01-0152C677E47F}" type="presOf" srcId="{2ED86699-C130-401F-BC12-29F4A2D5FE1A}" destId="{71435297-65D5-4CB2-A542-93848784747D}" srcOrd="0" destOrd="0" presId="urn:microsoft.com/office/officeart/2005/8/layout/chevron2"/>
    <dgm:cxn modelId="{818AD972-2CE4-4CD0-81D8-F5751A77488A}" type="presOf" srcId="{D1048F6D-7D14-4235-8845-72F3D3DBEDA4}" destId="{727537B8-32E0-4B9E-B3B3-95717334FC7E}" srcOrd="0" destOrd="0" presId="urn:microsoft.com/office/officeart/2005/8/layout/chevron2"/>
    <dgm:cxn modelId="{1FA56E54-E17D-47A4-9772-51A6921EC391}" srcId="{8E5908E3-1885-43E8-8A75-C2402B0C54BC}" destId="{D1048F6D-7D14-4235-8845-72F3D3DBEDA4}" srcOrd="0" destOrd="0" parTransId="{49B1A131-36E7-48F0-A199-542B64568B18}" sibTransId="{D56A6BE9-B761-4368-9F2A-37BB05ED0636}"/>
    <dgm:cxn modelId="{2FDBF25C-413B-4545-A073-0FB04EF8FE7E}" type="presOf" srcId="{83F3EC3D-37F1-40D6-9815-6EE0E148EE2D}" destId="{2FD94682-813D-4BDE-A9F8-CE22B164EC09}" srcOrd="0" destOrd="0" presId="urn:microsoft.com/office/officeart/2005/8/layout/chevron2"/>
    <dgm:cxn modelId="{5C432D16-2D1E-439F-871A-838A75C5C87F}" type="presOf" srcId="{591DB166-7B79-45BA-8392-2CED1E31A542}" destId="{75880AB3-D5EF-4260-B535-5DAED03CB259}" srcOrd="0" destOrd="0" presId="urn:microsoft.com/office/officeart/2005/8/layout/chevron2"/>
    <dgm:cxn modelId="{2112D802-A93A-47BB-A610-682B5AB990B8}" type="presOf" srcId="{612DC703-57A0-4C64-A8BD-AB7E185F5610}" destId="{F1F60DE4-8A3E-423F-BD31-1693AF42BD28}" srcOrd="0" destOrd="0" presId="urn:microsoft.com/office/officeart/2005/8/layout/chevron2"/>
    <dgm:cxn modelId="{6BA82190-46AF-4D60-99EF-EDB32236C87A}" srcId="{2ED86699-C130-401F-BC12-29F4A2D5FE1A}" destId="{952ECA45-0E5B-4E92-94B5-6F535C971E86}" srcOrd="3" destOrd="0" parTransId="{830BF286-CA8D-4575-9DF8-7E083E6ECE1F}" sibTransId="{2BE8A399-9E37-4C75-9318-0E6EFBD92165}"/>
    <dgm:cxn modelId="{C3673DDA-D7B7-4E54-BFC2-CC7D3F484EFA}" srcId="{952ECA45-0E5B-4E92-94B5-6F535C971E86}" destId="{E3814272-50F2-48D4-A4A8-A12327B44054}" srcOrd="0" destOrd="0" parTransId="{700C4E16-C01D-42BD-8AF7-2F738401E45E}" sibTransId="{4D4618C0-7B2C-4337-8A80-0172C51B66DA}"/>
    <dgm:cxn modelId="{B87BF2C6-D091-43E8-A63F-D8FD34803704}" type="presOf" srcId="{8E5908E3-1885-43E8-8A75-C2402B0C54BC}" destId="{6DA7E92F-E7F3-44A4-8C05-6D533DE30E38}" srcOrd="0" destOrd="0" presId="urn:microsoft.com/office/officeart/2005/8/layout/chevron2"/>
    <dgm:cxn modelId="{5670EAAE-39AB-4715-89C3-274315959457}" type="presOf" srcId="{E54C1BD5-3310-4045-90BE-BD667B5523CE}" destId="{47D2A204-7874-4D87-A4D5-29004E8BA4D8}" srcOrd="0" destOrd="0" presId="urn:microsoft.com/office/officeart/2005/8/layout/chevron2"/>
    <dgm:cxn modelId="{DEF60A44-BD32-422E-956D-C085FDDF38F7}" type="presOf" srcId="{952ECA45-0E5B-4E92-94B5-6F535C971E86}" destId="{B59CAD33-C39B-40A1-BDB3-0D897A57D8BB}" srcOrd="0" destOrd="0" presId="urn:microsoft.com/office/officeart/2005/8/layout/chevron2"/>
    <dgm:cxn modelId="{78EC1F9A-FBBF-4D23-9D10-C2A9BE5FACA5}" srcId="{19CF1FFD-8A1E-487D-BF62-C371CF02923F}" destId="{612DC703-57A0-4C64-A8BD-AB7E185F5610}" srcOrd="0" destOrd="0" parTransId="{55B55E02-C195-454A-9F4D-C00F2FFACAE0}" sibTransId="{87CBC221-9017-45E9-BFE4-9B30BE249DA6}"/>
    <dgm:cxn modelId="{E72B56CE-A507-4873-9941-E363C2BEF874}" srcId="{2ED86699-C130-401F-BC12-29F4A2D5FE1A}" destId="{591DB166-7B79-45BA-8392-2CED1E31A542}" srcOrd="4" destOrd="0" parTransId="{E0F1EF14-FC32-422E-9387-D5D74FA7F530}" sibTransId="{65E678B0-1D54-4F75-AC8D-C7D5B9DEDD84}"/>
    <dgm:cxn modelId="{7CAC1780-8CEA-4340-9F11-F7D9FB7F2F55}" type="presOf" srcId="{19CF1FFD-8A1E-487D-BF62-C371CF02923F}" destId="{B07B7DB0-104E-4562-B29F-52A12B5E6EBA}" srcOrd="0" destOrd="0" presId="urn:microsoft.com/office/officeart/2005/8/layout/chevron2"/>
    <dgm:cxn modelId="{2F5359AE-B90F-4AA1-8C2F-4D05D2410896}" srcId="{591DB166-7B79-45BA-8392-2CED1E31A542}" destId="{83F3EC3D-37F1-40D6-9815-6EE0E148EE2D}" srcOrd="0" destOrd="0" parTransId="{187A804D-D8C0-42EC-AA20-7DCB2D20AA34}" sibTransId="{442F9C4B-19F3-4134-86BD-5F8AA88122E1}"/>
    <dgm:cxn modelId="{CF20F801-8984-4431-8E7D-3A347AB0D35F}" srcId="{E54C1BD5-3310-4045-90BE-BD667B5523CE}" destId="{F1A31808-F952-478F-AD3A-790B9169F007}" srcOrd="0" destOrd="0" parTransId="{38A0B964-321F-42ED-AF5D-0C27ED80FF9F}" sibTransId="{2A0E0A88-0B74-49A3-9329-935AD452A04F}"/>
    <dgm:cxn modelId="{6A332701-E631-4F7E-A6F6-1CEDD13DFD07}" type="presParOf" srcId="{71435297-65D5-4CB2-A542-93848784747D}" destId="{1D481980-5EED-4877-B265-4D2969976122}" srcOrd="0" destOrd="0" presId="urn:microsoft.com/office/officeart/2005/8/layout/chevron2"/>
    <dgm:cxn modelId="{D7A010C2-4AD7-4F76-9F3D-2CD451AD39AC}" type="presParOf" srcId="{1D481980-5EED-4877-B265-4D2969976122}" destId="{47D2A204-7874-4D87-A4D5-29004E8BA4D8}" srcOrd="0" destOrd="0" presId="urn:microsoft.com/office/officeart/2005/8/layout/chevron2"/>
    <dgm:cxn modelId="{F4B51D8E-D894-49E9-B311-C4ACED4F4AC8}" type="presParOf" srcId="{1D481980-5EED-4877-B265-4D2969976122}" destId="{48847FB5-810C-4713-A3D2-780A80992E80}" srcOrd="1" destOrd="0" presId="urn:microsoft.com/office/officeart/2005/8/layout/chevron2"/>
    <dgm:cxn modelId="{BAFB5E12-5504-4773-9765-3913F550DBB1}" type="presParOf" srcId="{71435297-65D5-4CB2-A542-93848784747D}" destId="{5B8A16F6-768A-4412-B6B7-0C88F5C9F335}" srcOrd="1" destOrd="0" presId="urn:microsoft.com/office/officeart/2005/8/layout/chevron2"/>
    <dgm:cxn modelId="{AFBD33C7-ABCB-4920-AA9F-C029E2E6C99B}" type="presParOf" srcId="{71435297-65D5-4CB2-A542-93848784747D}" destId="{4A5BF4A5-8D59-46E3-97B9-FBE482DCFCF8}" srcOrd="2" destOrd="0" presId="urn:microsoft.com/office/officeart/2005/8/layout/chevron2"/>
    <dgm:cxn modelId="{079D7CCD-576E-4F75-9B54-0EE1785EAA15}" type="presParOf" srcId="{4A5BF4A5-8D59-46E3-97B9-FBE482DCFCF8}" destId="{6DA7E92F-E7F3-44A4-8C05-6D533DE30E38}" srcOrd="0" destOrd="0" presId="urn:microsoft.com/office/officeart/2005/8/layout/chevron2"/>
    <dgm:cxn modelId="{EAEF8BFF-5E6B-4168-A6E3-AB05F5AD8B58}" type="presParOf" srcId="{4A5BF4A5-8D59-46E3-97B9-FBE482DCFCF8}" destId="{727537B8-32E0-4B9E-B3B3-95717334FC7E}" srcOrd="1" destOrd="0" presId="urn:microsoft.com/office/officeart/2005/8/layout/chevron2"/>
    <dgm:cxn modelId="{DF852D87-7210-4C0F-A3DF-39109FE39A9F}" type="presParOf" srcId="{71435297-65D5-4CB2-A542-93848784747D}" destId="{C918CE72-D736-4925-9747-631112088B5D}" srcOrd="3" destOrd="0" presId="urn:microsoft.com/office/officeart/2005/8/layout/chevron2"/>
    <dgm:cxn modelId="{33BFEC8A-E298-443C-A2F2-D7613B4E0DA6}" type="presParOf" srcId="{71435297-65D5-4CB2-A542-93848784747D}" destId="{D41EE369-AD20-4D83-9EF7-B5BB18123E02}" srcOrd="4" destOrd="0" presId="urn:microsoft.com/office/officeart/2005/8/layout/chevron2"/>
    <dgm:cxn modelId="{CD66A60C-9AEC-47A8-954A-FCBB8D6CA9D2}" type="presParOf" srcId="{D41EE369-AD20-4D83-9EF7-B5BB18123E02}" destId="{B07B7DB0-104E-4562-B29F-52A12B5E6EBA}" srcOrd="0" destOrd="0" presId="urn:microsoft.com/office/officeart/2005/8/layout/chevron2"/>
    <dgm:cxn modelId="{701EB8A2-516D-4CDD-BD8C-A075D963AC14}" type="presParOf" srcId="{D41EE369-AD20-4D83-9EF7-B5BB18123E02}" destId="{F1F60DE4-8A3E-423F-BD31-1693AF42BD28}" srcOrd="1" destOrd="0" presId="urn:microsoft.com/office/officeart/2005/8/layout/chevron2"/>
    <dgm:cxn modelId="{249F6980-480A-407A-B298-23CED45D1D72}" type="presParOf" srcId="{71435297-65D5-4CB2-A542-93848784747D}" destId="{0A868C24-C0FF-4597-82E6-6EF0B799CBED}" srcOrd="5" destOrd="0" presId="urn:microsoft.com/office/officeart/2005/8/layout/chevron2"/>
    <dgm:cxn modelId="{E4E923A6-F24C-4756-9AAE-13ACC220FBAB}" type="presParOf" srcId="{71435297-65D5-4CB2-A542-93848784747D}" destId="{CCEFACF6-8A45-4E63-808A-34276E160EA0}" srcOrd="6" destOrd="0" presId="urn:microsoft.com/office/officeart/2005/8/layout/chevron2"/>
    <dgm:cxn modelId="{EE49460F-2362-43FB-B48C-068F0030CA04}" type="presParOf" srcId="{CCEFACF6-8A45-4E63-808A-34276E160EA0}" destId="{B59CAD33-C39B-40A1-BDB3-0D897A57D8BB}" srcOrd="0" destOrd="0" presId="urn:microsoft.com/office/officeart/2005/8/layout/chevron2"/>
    <dgm:cxn modelId="{7DB942CF-979B-48B7-9B28-237F5DA21A23}" type="presParOf" srcId="{CCEFACF6-8A45-4E63-808A-34276E160EA0}" destId="{94667520-3C3C-4F8A-8762-5B7B5133FD5B}" srcOrd="1" destOrd="0" presId="urn:microsoft.com/office/officeart/2005/8/layout/chevron2"/>
    <dgm:cxn modelId="{766BEB56-55E6-45D7-8618-C2BC5F784FE6}" type="presParOf" srcId="{71435297-65D5-4CB2-A542-93848784747D}" destId="{E1C2B0FC-EF86-4AF8-9155-62852EB1DCEE}" srcOrd="7" destOrd="0" presId="urn:microsoft.com/office/officeart/2005/8/layout/chevron2"/>
    <dgm:cxn modelId="{1B92C066-039F-4741-9E33-AC19C891628F}" type="presParOf" srcId="{71435297-65D5-4CB2-A542-93848784747D}" destId="{D4254213-EB71-46D7-AD94-944D67BF8D04}" srcOrd="8" destOrd="0" presId="urn:microsoft.com/office/officeart/2005/8/layout/chevron2"/>
    <dgm:cxn modelId="{9E59FF03-B0DA-4B4B-B271-313B0657EF89}" type="presParOf" srcId="{D4254213-EB71-46D7-AD94-944D67BF8D04}" destId="{75880AB3-D5EF-4260-B535-5DAED03CB259}" srcOrd="0" destOrd="0" presId="urn:microsoft.com/office/officeart/2005/8/layout/chevron2"/>
    <dgm:cxn modelId="{E94A1F03-1498-47AF-ACAD-3B449854CF7F}" type="presParOf" srcId="{D4254213-EB71-46D7-AD94-944D67BF8D04}" destId="{2FD94682-813D-4BDE-A9F8-CE22B164EC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A4F56-B85A-42E2-A35A-1A07E4BDC7C4}" type="doc">
      <dgm:prSet loTypeId="urn:microsoft.com/office/officeart/2005/8/layout/venn1" loCatId="relationship" qsTypeId="urn:microsoft.com/office/officeart/2005/8/quickstyle/3d9" qsCatId="3D" csTypeId="urn:microsoft.com/office/officeart/2005/8/colors/colorful3" csCatId="colorful" phldr="1"/>
      <dgm:spPr/>
    </dgm:pt>
    <dgm:pt modelId="{2AF81602-D87B-40F0-940E-AF85F2BBA0B1}">
      <dgm:prSet phldrT="[Текст]" custT="1"/>
      <dgm:spPr/>
      <dgm:t>
        <a:bodyPr/>
        <a:lstStyle/>
        <a:p>
          <a:r>
            <a:rPr lang="ru-RU" sz="2000" b="1" dirty="0" smtClean="0"/>
            <a:t>2021-2022 учебный год </a:t>
          </a:r>
          <a:endParaRPr lang="ru-RU" sz="1700" dirty="0"/>
        </a:p>
      </dgm:t>
    </dgm:pt>
    <dgm:pt modelId="{EF1ECB13-4607-4B48-8D66-85E18C1150B3}" type="parTrans" cxnId="{3AB3C6ED-C6D5-4EAA-ADAF-319C7682C828}">
      <dgm:prSet/>
      <dgm:spPr/>
      <dgm:t>
        <a:bodyPr/>
        <a:lstStyle/>
        <a:p>
          <a:endParaRPr lang="ru-RU"/>
        </a:p>
      </dgm:t>
    </dgm:pt>
    <dgm:pt modelId="{593323F1-3F51-41EF-A488-2E943353545B}" type="sibTrans" cxnId="{3AB3C6ED-C6D5-4EAA-ADAF-319C7682C828}">
      <dgm:prSet/>
      <dgm:spPr/>
      <dgm:t>
        <a:bodyPr/>
        <a:lstStyle/>
        <a:p>
          <a:endParaRPr lang="ru-RU"/>
        </a:p>
      </dgm:t>
    </dgm:pt>
    <dgm:pt modelId="{DC16BA8D-FE36-4C3B-BAC3-6244E10D4DE1}">
      <dgm:prSet phldrT="[Текст]" custT="1"/>
      <dgm:spPr/>
      <dgm:t>
        <a:bodyPr/>
        <a:lstStyle/>
        <a:p>
          <a:r>
            <a:rPr lang="ru-RU" sz="2000" b="1" dirty="0" smtClean="0"/>
            <a:t>                                         От 15 лет 3 месяцев                До 16 лет 2 месяцев</a:t>
          </a:r>
          <a:endParaRPr lang="ru-RU" sz="2000" dirty="0"/>
        </a:p>
      </dgm:t>
    </dgm:pt>
    <dgm:pt modelId="{511B3F81-7E7C-4EB9-823D-19978997EAAE}" type="parTrans" cxnId="{BD212172-09C2-4B90-83BA-ED155C29D00F}">
      <dgm:prSet/>
      <dgm:spPr/>
      <dgm:t>
        <a:bodyPr/>
        <a:lstStyle/>
        <a:p>
          <a:endParaRPr lang="ru-RU"/>
        </a:p>
      </dgm:t>
    </dgm:pt>
    <dgm:pt modelId="{2EE2551D-D7B8-4619-9FF7-5BB8047B0D95}" type="sibTrans" cxnId="{BD212172-09C2-4B90-83BA-ED155C29D00F}">
      <dgm:prSet/>
      <dgm:spPr/>
      <dgm:t>
        <a:bodyPr/>
        <a:lstStyle/>
        <a:p>
          <a:endParaRPr lang="ru-RU"/>
        </a:p>
      </dgm:t>
    </dgm:pt>
    <dgm:pt modelId="{EC9DD218-F648-4D91-B22D-FD93D2884491}">
      <dgm:prSet phldrT="[Текст]" custT="1"/>
      <dgm:spPr/>
      <dgm:t>
        <a:bodyPr/>
        <a:lstStyle/>
        <a:p>
          <a:r>
            <a:rPr lang="ru-RU" sz="1800" b="1" dirty="0" smtClean="0"/>
            <a:t>Свердловская область</a:t>
          </a:r>
          <a:endParaRPr lang="ru-RU" sz="1800" b="1" dirty="0"/>
        </a:p>
      </dgm:t>
    </dgm:pt>
    <dgm:pt modelId="{37575761-6554-4EE5-9DE6-09CC034F89F8}" type="parTrans" cxnId="{3EECE34E-9B2A-4D30-9BA0-3F799922264B}">
      <dgm:prSet/>
      <dgm:spPr/>
      <dgm:t>
        <a:bodyPr/>
        <a:lstStyle/>
        <a:p>
          <a:endParaRPr lang="ru-RU"/>
        </a:p>
      </dgm:t>
    </dgm:pt>
    <dgm:pt modelId="{AD1C18E2-3A9A-4D5F-A2CB-DFE522F4CA10}" type="sibTrans" cxnId="{3EECE34E-9B2A-4D30-9BA0-3F799922264B}">
      <dgm:prSet/>
      <dgm:spPr/>
      <dgm:t>
        <a:bodyPr/>
        <a:lstStyle/>
        <a:p>
          <a:endParaRPr lang="ru-RU"/>
        </a:p>
      </dgm:t>
    </dgm:pt>
    <dgm:pt modelId="{5C4B3671-40BA-4799-845B-BF166BEDEF8F}">
      <dgm:prSet phldrT="[Текст]" custT="1"/>
      <dgm:spPr/>
      <dgm:t>
        <a:bodyPr/>
        <a:lstStyle/>
        <a:p>
          <a:r>
            <a:rPr lang="en-US" sz="2000" b="1" dirty="0" smtClean="0"/>
            <a:t>I </a:t>
          </a:r>
          <a:r>
            <a:rPr lang="ru-RU" sz="2000" b="1" dirty="0" smtClean="0"/>
            <a:t>четверть </a:t>
          </a:r>
          <a:r>
            <a:rPr lang="en-US" sz="2000" b="1" dirty="0" smtClean="0"/>
            <a:t>    </a:t>
          </a:r>
          <a:r>
            <a:rPr lang="ru-RU" sz="2000" b="1" dirty="0" smtClean="0"/>
            <a:t>(сентябрь - октябрь)</a:t>
          </a:r>
          <a:endParaRPr lang="ru-RU" sz="2000" dirty="0"/>
        </a:p>
      </dgm:t>
    </dgm:pt>
    <dgm:pt modelId="{CB8D4173-C6FF-4AA0-B370-909A88601C80}" type="parTrans" cxnId="{79188DD0-8943-4DBE-A8D0-6A85331A7171}">
      <dgm:prSet/>
      <dgm:spPr/>
      <dgm:t>
        <a:bodyPr/>
        <a:lstStyle/>
        <a:p>
          <a:endParaRPr lang="ru-RU"/>
        </a:p>
      </dgm:t>
    </dgm:pt>
    <dgm:pt modelId="{DDA51D1F-E84F-41FB-A71F-8DD250C2B496}" type="sibTrans" cxnId="{79188DD0-8943-4DBE-A8D0-6A85331A7171}">
      <dgm:prSet/>
      <dgm:spPr/>
      <dgm:t>
        <a:bodyPr/>
        <a:lstStyle/>
        <a:p>
          <a:endParaRPr lang="ru-RU"/>
        </a:p>
      </dgm:t>
    </dgm:pt>
    <dgm:pt modelId="{2F63B369-2EC0-48DF-8DD0-3795DCE9BB72}" type="pres">
      <dgm:prSet presAssocID="{427A4F56-B85A-42E2-A35A-1A07E4BDC7C4}" presName="compositeShape" presStyleCnt="0">
        <dgm:presLayoutVars>
          <dgm:chMax val="7"/>
          <dgm:dir/>
          <dgm:resizeHandles val="exact"/>
        </dgm:presLayoutVars>
      </dgm:prSet>
      <dgm:spPr/>
    </dgm:pt>
    <dgm:pt modelId="{DC817325-1AA0-46DD-91DB-C25E9890F9A3}" type="pres">
      <dgm:prSet presAssocID="{5C4B3671-40BA-4799-845B-BF166BEDEF8F}" presName="circ1" presStyleLbl="vennNode1" presStyleIdx="0" presStyleCnt="4" custScaleX="100310" custScaleY="101767" custLinFactNeighborX="-4305" custLinFactNeighborY="15985"/>
      <dgm:spPr/>
      <dgm:t>
        <a:bodyPr/>
        <a:lstStyle/>
        <a:p>
          <a:endParaRPr lang="ru-RU"/>
        </a:p>
      </dgm:t>
    </dgm:pt>
    <dgm:pt modelId="{06234A47-35C5-4CCA-B720-B8AB51E71D2A}" type="pres">
      <dgm:prSet presAssocID="{5C4B3671-40BA-4799-845B-BF166BEDEF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6552B-0DC5-4623-8BDD-6C9ACFE0C8D8}" type="pres">
      <dgm:prSet presAssocID="{2AF81602-D87B-40F0-940E-AF85F2BBA0B1}" presName="circ2" presStyleLbl="vennNode1" presStyleIdx="1" presStyleCnt="4" custScaleX="110611" custScaleY="107151" custLinFactNeighborX="-9463" custLinFactNeighborY="3388"/>
      <dgm:spPr/>
      <dgm:t>
        <a:bodyPr/>
        <a:lstStyle/>
        <a:p>
          <a:endParaRPr lang="ru-RU"/>
        </a:p>
      </dgm:t>
    </dgm:pt>
    <dgm:pt modelId="{606FD437-0AC7-4F2E-8186-F3B15FF9BC63}" type="pres">
      <dgm:prSet presAssocID="{2AF81602-D87B-40F0-940E-AF85F2BBA0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5E4B3-2DDF-40DB-997F-1F0462BE9D6B}" type="pres">
      <dgm:prSet presAssocID="{DC16BA8D-FE36-4C3B-BAC3-6244E10D4DE1}" presName="circ3" presStyleLbl="vennNode1" presStyleIdx="2" presStyleCnt="4" custScaleX="110282" custScaleY="103402" custLinFactNeighborX="990" custLinFactNeighborY="6635"/>
      <dgm:spPr/>
      <dgm:t>
        <a:bodyPr/>
        <a:lstStyle/>
        <a:p>
          <a:endParaRPr lang="ru-RU"/>
        </a:p>
      </dgm:t>
    </dgm:pt>
    <dgm:pt modelId="{6D04B674-BE83-4F07-BCDB-FC0A1474343E}" type="pres">
      <dgm:prSet presAssocID="{DC16BA8D-FE36-4C3B-BAC3-6244E10D4D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56CE6-535B-453E-95E2-3425F57382DC}" type="pres">
      <dgm:prSet presAssocID="{EC9DD218-F648-4D91-B22D-FD93D2884491}" presName="circ4" presStyleLbl="vennNode1" presStyleIdx="3" presStyleCnt="4" custScaleX="123251" custScaleY="106766" custLinFactNeighborX="8899" custLinFactNeighborY="13121"/>
      <dgm:spPr/>
      <dgm:t>
        <a:bodyPr/>
        <a:lstStyle/>
        <a:p>
          <a:endParaRPr lang="ru-RU"/>
        </a:p>
      </dgm:t>
    </dgm:pt>
    <dgm:pt modelId="{F0600DA9-F937-477B-ADB1-36B246FCF2C8}" type="pres">
      <dgm:prSet presAssocID="{EC9DD218-F648-4D91-B22D-FD93D288449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88DD0-8943-4DBE-A8D0-6A85331A7171}" srcId="{427A4F56-B85A-42E2-A35A-1A07E4BDC7C4}" destId="{5C4B3671-40BA-4799-845B-BF166BEDEF8F}" srcOrd="0" destOrd="0" parTransId="{CB8D4173-C6FF-4AA0-B370-909A88601C80}" sibTransId="{DDA51D1F-E84F-41FB-A71F-8DD250C2B496}"/>
    <dgm:cxn modelId="{2D92FEF1-18DA-4E6E-90A3-3BDCD9B36393}" type="presOf" srcId="{5C4B3671-40BA-4799-845B-BF166BEDEF8F}" destId="{06234A47-35C5-4CCA-B720-B8AB51E71D2A}" srcOrd="0" destOrd="0" presId="urn:microsoft.com/office/officeart/2005/8/layout/venn1"/>
    <dgm:cxn modelId="{BD212172-09C2-4B90-83BA-ED155C29D00F}" srcId="{427A4F56-B85A-42E2-A35A-1A07E4BDC7C4}" destId="{DC16BA8D-FE36-4C3B-BAC3-6244E10D4DE1}" srcOrd="2" destOrd="0" parTransId="{511B3F81-7E7C-4EB9-823D-19978997EAAE}" sibTransId="{2EE2551D-D7B8-4619-9FF7-5BB8047B0D95}"/>
    <dgm:cxn modelId="{3AB3C6ED-C6D5-4EAA-ADAF-319C7682C828}" srcId="{427A4F56-B85A-42E2-A35A-1A07E4BDC7C4}" destId="{2AF81602-D87B-40F0-940E-AF85F2BBA0B1}" srcOrd="1" destOrd="0" parTransId="{EF1ECB13-4607-4B48-8D66-85E18C1150B3}" sibTransId="{593323F1-3F51-41EF-A488-2E943353545B}"/>
    <dgm:cxn modelId="{6C5FDEF7-CFCF-43FE-83C5-1C6190D122BE}" type="presOf" srcId="{5C4B3671-40BA-4799-845B-BF166BEDEF8F}" destId="{DC817325-1AA0-46DD-91DB-C25E9890F9A3}" srcOrd="1" destOrd="0" presId="urn:microsoft.com/office/officeart/2005/8/layout/venn1"/>
    <dgm:cxn modelId="{18911BC1-70F4-480E-8CA6-B98A74B6EE0E}" type="presOf" srcId="{2AF81602-D87B-40F0-940E-AF85F2BBA0B1}" destId="{4DC6552B-0DC5-4623-8BDD-6C9ACFE0C8D8}" srcOrd="1" destOrd="0" presId="urn:microsoft.com/office/officeart/2005/8/layout/venn1"/>
    <dgm:cxn modelId="{457A0C6A-A144-44C6-A841-D0DBCF5DAA67}" type="presOf" srcId="{DC16BA8D-FE36-4C3B-BAC3-6244E10D4DE1}" destId="{6D04B674-BE83-4F07-BCDB-FC0A1474343E}" srcOrd="0" destOrd="0" presId="urn:microsoft.com/office/officeart/2005/8/layout/venn1"/>
    <dgm:cxn modelId="{257C0A68-6C56-4ADD-9331-391BB2CD651C}" type="presOf" srcId="{427A4F56-B85A-42E2-A35A-1A07E4BDC7C4}" destId="{2F63B369-2EC0-48DF-8DD0-3795DCE9BB72}" srcOrd="0" destOrd="0" presId="urn:microsoft.com/office/officeart/2005/8/layout/venn1"/>
    <dgm:cxn modelId="{3EECE34E-9B2A-4D30-9BA0-3F799922264B}" srcId="{427A4F56-B85A-42E2-A35A-1A07E4BDC7C4}" destId="{EC9DD218-F648-4D91-B22D-FD93D2884491}" srcOrd="3" destOrd="0" parTransId="{37575761-6554-4EE5-9DE6-09CC034F89F8}" sibTransId="{AD1C18E2-3A9A-4D5F-A2CB-DFE522F4CA10}"/>
    <dgm:cxn modelId="{3ED834C5-FBA1-431A-957D-363B43539816}" type="presOf" srcId="{EC9DD218-F648-4D91-B22D-FD93D2884491}" destId="{6A556CE6-535B-453E-95E2-3425F57382DC}" srcOrd="1" destOrd="0" presId="urn:microsoft.com/office/officeart/2005/8/layout/venn1"/>
    <dgm:cxn modelId="{778F4AAE-3169-4879-A9DB-6910186D0179}" type="presOf" srcId="{DC16BA8D-FE36-4C3B-BAC3-6244E10D4DE1}" destId="{8125E4B3-2DDF-40DB-997F-1F0462BE9D6B}" srcOrd="1" destOrd="0" presId="urn:microsoft.com/office/officeart/2005/8/layout/venn1"/>
    <dgm:cxn modelId="{FE601F6E-8B43-4823-A354-DFD05BAF830A}" type="presOf" srcId="{EC9DD218-F648-4D91-B22D-FD93D2884491}" destId="{F0600DA9-F937-477B-ADB1-36B246FCF2C8}" srcOrd="0" destOrd="0" presId="urn:microsoft.com/office/officeart/2005/8/layout/venn1"/>
    <dgm:cxn modelId="{6DA42A7F-C641-4220-89AE-9BA140721DE7}" type="presOf" srcId="{2AF81602-D87B-40F0-940E-AF85F2BBA0B1}" destId="{606FD437-0AC7-4F2E-8186-F3B15FF9BC63}" srcOrd="0" destOrd="0" presId="urn:microsoft.com/office/officeart/2005/8/layout/venn1"/>
    <dgm:cxn modelId="{3CB263DF-38AC-4952-9782-766134FE231B}" type="presParOf" srcId="{2F63B369-2EC0-48DF-8DD0-3795DCE9BB72}" destId="{DC817325-1AA0-46DD-91DB-C25E9890F9A3}" srcOrd="0" destOrd="0" presId="urn:microsoft.com/office/officeart/2005/8/layout/venn1"/>
    <dgm:cxn modelId="{90C20A4B-9CE5-492D-8C39-6BDC58B5F1FD}" type="presParOf" srcId="{2F63B369-2EC0-48DF-8DD0-3795DCE9BB72}" destId="{06234A47-35C5-4CCA-B720-B8AB51E71D2A}" srcOrd="1" destOrd="0" presId="urn:microsoft.com/office/officeart/2005/8/layout/venn1"/>
    <dgm:cxn modelId="{DE52C8F7-5E6C-4F4E-B785-93582B7FAF5B}" type="presParOf" srcId="{2F63B369-2EC0-48DF-8DD0-3795DCE9BB72}" destId="{4DC6552B-0DC5-4623-8BDD-6C9ACFE0C8D8}" srcOrd="2" destOrd="0" presId="urn:microsoft.com/office/officeart/2005/8/layout/venn1"/>
    <dgm:cxn modelId="{3E083CC1-2FE6-4E27-BB6D-67228F2ABDDF}" type="presParOf" srcId="{2F63B369-2EC0-48DF-8DD0-3795DCE9BB72}" destId="{606FD437-0AC7-4F2E-8186-F3B15FF9BC63}" srcOrd="3" destOrd="0" presId="urn:microsoft.com/office/officeart/2005/8/layout/venn1"/>
    <dgm:cxn modelId="{19BF103A-2D78-461B-AEC5-C6237072A0CC}" type="presParOf" srcId="{2F63B369-2EC0-48DF-8DD0-3795DCE9BB72}" destId="{8125E4B3-2DDF-40DB-997F-1F0462BE9D6B}" srcOrd="4" destOrd="0" presId="urn:microsoft.com/office/officeart/2005/8/layout/venn1"/>
    <dgm:cxn modelId="{ACFA37E2-235D-43AB-88CC-B5A3614632D8}" type="presParOf" srcId="{2F63B369-2EC0-48DF-8DD0-3795DCE9BB72}" destId="{6D04B674-BE83-4F07-BCDB-FC0A1474343E}" srcOrd="5" destOrd="0" presId="urn:microsoft.com/office/officeart/2005/8/layout/venn1"/>
    <dgm:cxn modelId="{F6D78082-0657-46CC-9B63-959813EEE3A7}" type="presParOf" srcId="{2F63B369-2EC0-48DF-8DD0-3795DCE9BB72}" destId="{6A556CE6-535B-453E-95E2-3425F57382DC}" srcOrd="6" destOrd="0" presId="urn:microsoft.com/office/officeart/2005/8/layout/venn1"/>
    <dgm:cxn modelId="{0C845606-BEFA-4531-B548-799CD85FB158}" type="presParOf" srcId="{2F63B369-2EC0-48DF-8DD0-3795DCE9BB72}" destId="{F0600DA9-F937-477B-ADB1-36B246FCF2C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88A296-F284-4D9E-BF48-1F5B48E0D715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67A65E-F186-4E4A-84F2-400E62782404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Математическая грамотность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49B054-5DD2-476C-B476-AD71BFD312E3}" type="parTrans" cxnId="{44E9ED55-ED19-47AC-A8AA-B53692A42D8F}">
      <dgm:prSet/>
      <dgm:spPr/>
      <dgm:t>
        <a:bodyPr/>
        <a:lstStyle/>
        <a:p>
          <a:endParaRPr lang="ru-RU"/>
        </a:p>
      </dgm:t>
    </dgm:pt>
    <dgm:pt modelId="{26A1C41D-FB13-44C7-8EFD-0C1A09E10110}" type="sibTrans" cxnId="{44E9ED55-ED19-47AC-A8AA-B53692A42D8F}">
      <dgm:prSet/>
      <dgm:spPr/>
      <dgm:t>
        <a:bodyPr/>
        <a:lstStyle/>
        <a:p>
          <a:endParaRPr lang="ru-RU"/>
        </a:p>
      </dgm:t>
    </dgm:pt>
    <dgm:pt modelId="{730D7FB4-DDE0-4EC8-8A33-5FC0C801B2C4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Читательская грамотность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EF1DA2-FBEB-4FD6-BCA6-A06B1594BEF4}" type="parTrans" cxnId="{9116B90B-5A4C-4E40-BA0A-77FD57351AF5}">
      <dgm:prSet/>
      <dgm:spPr/>
      <dgm:t>
        <a:bodyPr/>
        <a:lstStyle/>
        <a:p>
          <a:endParaRPr lang="ru-RU"/>
        </a:p>
      </dgm:t>
    </dgm:pt>
    <dgm:pt modelId="{E41117E1-BEB1-4B75-8968-B7AA108FF0DF}" type="sibTrans" cxnId="{9116B90B-5A4C-4E40-BA0A-77FD57351AF5}">
      <dgm:prSet/>
      <dgm:spPr/>
      <dgm:t>
        <a:bodyPr/>
        <a:lstStyle/>
        <a:p>
          <a:endParaRPr lang="ru-RU"/>
        </a:p>
      </dgm:t>
    </dgm:pt>
    <dgm:pt modelId="{A1ECA23C-2520-469E-93BE-E508E1C692D0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Естественнонаучная грамотность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AA096B-B639-4A63-AE37-89E349B3712E}" type="parTrans" cxnId="{C2EFFE73-CF2A-4BCD-9FE5-89DA050B5AA8}">
      <dgm:prSet/>
      <dgm:spPr/>
      <dgm:t>
        <a:bodyPr/>
        <a:lstStyle/>
        <a:p>
          <a:endParaRPr lang="ru-RU"/>
        </a:p>
      </dgm:t>
    </dgm:pt>
    <dgm:pt modelId="{A18BA03E-F928-4FE2-B4B9-E6894D3E40EA}" type="sibTrans" cxnId="{C2EFFE73-CF2A-4BCD-9FE5-89DA050B5AA8}">
      <dgm:prSet/>
      <dgm:spPr/>
      <dgm:t>
        <a:bodyPr/>
        <a:lstStyle/>
        <a:p>
          <a:endParaRPr lang="ru-RU"/>
        </a:p>
      </dgm:t>
    </dgm:pt>
    <dgm:pt modelId="{187F4562-033B-4D69-A8C9-E5A13B32DFE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Креативное мышление и глобальные компетенции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47BA74-F921-40E8-B14A-B869B41BF10A}" type="parTrans" cxnId="{B9444020-88BE-46E3-89C5-80F34B65BB7E}">
      <dgm:prSet/>
      <dgm:spPr/>
      <dgm:t>
        <a:bodyPr/>
        <a:lstStyle/>
        <a:p>
          <a:endParaRPr lang="ru-RU"/>
        </a:p>
      </dgm:t>
    </dgm:pt>
    <dgm:pt modelId="{8CEEEF41-D6D6-43BF-A0F8-3802549DDC76}" type="sibTrans" cxnId="{B9444020-88BE-46E3-89C5-80F34B65BB7E}">
      <dgm:prSet/>
      <dgm:spPr/>
      <dgm:t>
        <a:bodyPr/>
        <a:lstStyle/>
        <a:p>
          <a:endParaRPr lang="ru-RU"/>
        </a:p>
      </dgm:t>
    </dgm:pt>
    <dgm:pt modelId="{2E18BAE4-3FDD-49C5-B335-F7980677F4C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Дополнительной областью оценивания являются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566485-8FC8-4E56-940F-BF865E0EC88A}" type="parTrans" cxnId="{74B466DF-AA71-43A8-9BFB-3A2064EE7568}">
      <dgm:prSet/>
      <dgm:spPr/>
      <dgm:t>
        <a:bodyPr/>
        <a:lstStyle/>
        <a:p>
          <a:endParaRPr lang="ru-RU"/>
        </a:p>
      </dgm:t>
    </dgm:pt>
    <dgm:pt modelId="{95B86921-0100-454A-8542-B6A06717FEC8}" type="sibTrans" cxnId="{74B466DF-AA71-43A8-9BFB-3A2064EE7568}">
      <dgm:prSet/>
      <dgm:spPr/>
      <dgm:t>
        <a:bodyPr/>
        <a:lstStyle/>
        <a:p>
          <a:endParaRPr lang="ru-RU"/>
        </a:p>
      </dgm:t>
    </dgm:pt>
    <dgm:pt modelId="{FD2690F0-E810-49AD-B082-33CDC537DA19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Оценка навыков учащихся в рамках исследования PISA проводится по основным направлениям функциональной грамотности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FD96D3-0CE7-430B-AFCB-3732A91394C0}" type="parTrans" cxnId="{F12B1293-53D2-4182-BCB8-3490752694F1}">
      <dgm:prSet/>
      <dgm:spPr/>
      <dgm:t>
        <a:bodyPr/>
        <a:lstStyle/>
        <a:p>
          <a:endParaRPr lang="ru-RU"/>
        </a:p>
      </dgm:t>
    </dgm:pt>
    <dgm:pt modelId="{4B8BE945-6D04-4A84-9AA7-DD2EE73E4047}" type="sibTrans" cxnId="{F12B1293-53D2-4182-BCB8-3490752694F1}">
      <dgm:prSet/>
      <dgm:spPr/>
      <dgm:t>
        <a:bodyPr/>
        <a:lstStyle/>
        <a:p>
          <a:endParaRPr lang="ru-RU"/>
        </a:p>
      </dgm:t>
    </dgm:pt>
    <dgm:pt modelId="{4F85F1E3-E23A-422F-B9F4-6041E0F3705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Финансовая грамотность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E919E9-17BD-449A-9DFF-93D3B5E0BE03}" type="parTrans" cxnId="{2769899C-009F-43C7-A699-B73D98B48DF9}">
      <dgm:prSet/>
      <dgm:spPr/>
      <dgm:t>
        <a:bodyPr/>
        <a:lstStyle/>
        <a:p>
          <a:endParaRPr lang="ru-RU"/>
        </a:p>
      </dgm:t>
    </dgm:pt>
    <dgm:pt modelId="{254D8F06-A4BC-44EC-A103-5ABA8949AB74}" type="sibTrans" cxnId="{2769899C-009F-43C7-A699-B73D98B48DF9}">
      <dgm:prSet/>
      <dgm:spPr/>
      <dgm:t>
        <a:bodyPr/>
        <a:lstStyle/>
        <a:p>
          <a:endParaRPr lang="ru-RU"/>
        </a:p>
      </dgm:t>
    </dgm:pt>
    <dgm:pt modelId="{CA5B5A9E-84D5-47FE-9862-8A1999B1B982}" type="pres">
      <dgm:prSet presAssocID="{8A88A296-F284-4D9E-BF48-1F5B48E0D7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3DD59D-BFA5-4F80-82A6-2FF4F9137E98}" type="pres">
      <dgm:prSet presAssocID="{8A88A296-F284-4D9E-BF48-1F5B48E0D715}" presName="Name1" presStyleCnt="0"/>
      <dgm:spPr/>
      <dgm:t>
        <a:bodyPr/>
        <a:lstStyle/>
        <a:p>
          <a:endParaRPr lang="ru-RU"/>
        </a:p>
      </dgm:t>
    </dgm:pt>
    <dgm:pt modelId="{5B93AD65-102C-400B-B780-C1A59B47D934}" type="pres">
      <dgm:prSet presAssocID="{8A88A296-F284-4D9E-BF48-1F5B48E0D715}" presName="cycle" presStyleCnt="0"/>
      <dgm:spPr/>
      <dgm:t>
        <a:bodyPr/>
        <a:lstStyle/>
        <a:p>
          <a:endParaRPr lang="ru-RU"/>
        </a:p>
      </dgm:t>
    </dgm:pt>
    <dgm:pt modelId="{443CAD05-E8BA-4F91-918C-21F25F66EBAE}" type="pres">
      <dgm:prSet presAssocID="{8A88A296-F284-4D9E-BF48-1F5B48E0D715}" presName="srcNode" presStyleLbl="node1" presStyleIdx="0" presStyleCnt="7"/>
      <dgm:spPr/>
      <dgm:t>
        <a:bodyPr/>
        <a:lstStyle/>
        <a:p>
          <a:endParaRPr lang="ru-RU"/>
        </a:p>
      </dgm:t>
    </dgm:pt>
    <dgm:pt modelId="{F4E18975-B7DC-4B89-B3D2-DF2178BCF649}" type="pres">
      <dgm:prSet presAssocID="{8A88A296-F284-4D9E-BF48-1F5B48E0D715}" presName="conn" presStyleLbl="parChTrans1D2" presStyleIdx="0" presStyleCnt="1"/>
      <dgm:spPr/>
      <dgm:t>
        <a:bodyPr/>
        <a:lstStyle/>
        <a:p>
          <a:endParaRPr lang="ru-RU"/>
        </a:p>
      </dgm:t>
    </dgm:pt>
    <dgm:pt modelId="{58137CC9-D137-47A0-8C26-7BF5A68437B2}" type="pres">
      <dgm:prSet presAssocID="{8A88A296-F284-4D9E-BF48-1F5B48E0D715}" presName="extraNode" presStyleLbl="node1" presStyleIdx="0" presStyleCnt="7"/>
      <dgm:spPr/>
      <dgm:t>
        <a:bodyPr/>
        <a:lstStyle/>
        <a:p>
          <a:endParaRPr lang="ru-RU"/>
        </a:p>
      </dgm:t>
    </dgm:pt>
    <dgm:pt modelId="{72D8D1F7-19CF-4725-B4C0-280F589599CF}" type="pres">
      <dgm:prSet presAssocID="{8A88A296-F284-4D9E-BF48-1F5B48E0D715}" presName="dstNode" presStyleLbl="node1" presStyleIdx="0" presStyleCnt="7"/>
      <dgm:spPr/>
      <dgm:t>
        <a:bodyPr/>
        <a:lstStyle/>
        <a:p>
          <a:endParaRPr lang="ru-RU"/>
        </a:p>
      </dgm:t>
    </dgm:pt>
    <dgm:pt modelId="{D3A7321F-6211-4523-9D9E-5F8E8372F5EE}" type="pres">
      <dgm:prSet presAssocID="{FD2690F0-E810-49AD-B082-33CDC537DA19}" presName="text_1" presStyleLbl="node1" presStyleIdx="0" presStyleCnt="7" custScaleY="150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0CE5E-28B8-4724-8070-4A55998FB87C}" type="pres">
      <dgm:prSet presAssocID="{FD2690F0-E810-49AD-B082-33CDC537DA19}" presName="accent_1" presStyleCnt="0"/>
      <dgm:spPr/>
      <dgm:t>
        <a:bodyPr/>
        <a:lstStyle/>
        <a:p>
          <a:endParaRPr lang="ru-RU"/>
        </a:p>
      </dgm:t>
    </dgm:pt>
    <dgm:pt modelId="{367E6A44-957D-41D5-BF4E-93263D6046D0}" type="pres">
      <dgm:prSet presAssocID="{FD2690F0-E810-49AD-B082-33CDC537DA19}" presName="accentRepeatNode" presStyleLbl="solidFgAcc1" presStyleIdx="0" presStyleCnt="7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F3420CA-58BE-46D0-B7A2-8B0508DA661F}" type="pres">
      <dgm:prSet presAssocID="{1867A65E-F186-4E4A-84F2-400E6278240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0E9A-D890-4B6E-B743-9A89D474E7BA}" type="pres">
      <dgm:prSet presAssocID="{1867A65E-F186-4E4A-84F2-400E62782404}" presName="accent_2" presStyleCnt="0"/>
      <dgm:spPr/>
      <dgm:t>
        <a:bodyPr/>
        <a:lstStyle/>
        <a:p>
          <a:endParaRPr lang="ru-RU"/>
        </a:p>
      </dgm:t>
    </dgm:pt>
    <dgm:pt modelId="{A96F0C1E-44AE-4A2B-8CD2-34CEC7CFF668}" type="pres">
      <dgm:prSet presAssocID="{1867A65E-F186-4E4A-84F2-400E62782404}" presName="accentRepeatNode" presStyleLbl="solidFgAcc1" presStyleIdx="1" presStyleCnt="7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F706474-9797-4E1A-8071-1008A0498300}" type="pres">
      <dgm:prSet presAssocID="{730D7FB4-DDE0-4EC8-8A33-5FC0C801B2C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71F42-359F-4737-8133-11C7D108D93B}" type="pres">
      <dgm:prSet presAssocID="{730D7FB4-DDE0-4EC8-8A33-5FC0C801B2C4}" presName="accent_3" presStyleCnt="0"/>
      <dgm:spPr/>
      <dgm:t>
        <a:bodyPr/>
        <a:lstStyle/>
        <a:p>
          <a:endParaRPr lang="ru-RU"/>
        </a:p>
      </dgm:t>
    </dgm:pt>
    <dgm:pt modelId="{FD5B0D2C-5F18-413C-B048-73847F2D421D}" type="pres">
      <dgm:prSet presAssocID="{730D7FB4-DDE0-4EC8-8A33-5FC0C801B2C4}" presName="accentRepeatNode" presStyleLbl="solidFgAcc1" presStyleIdx="2" presStyleCnt="7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2C9E81C-6376-4245-854A-F1027BEA9F16}" type="pres">
      <dgm:prSet presAssocID="{A1ECA23C-2520-469E-93BE-E508E1C692D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5B1B4-7761-47EA-A09B-6D6F1C6D759A}" type="pres">
      <dgm:prSet presAssocID="{A1ECA23C-2520-469E-93BE-E508E1C692D0}" presName="accent_4" presStyleCnt="0"/>
      <dgm:spPr/>
      <dgm:t>
        <a:bodyPr/>
        <a:lstStyle/>
        <a:p>
          <a:endParaRPr lang="ru-RU"/>
        </a:p>
      </dgm:t>
    </dgm:pt>
    <dgm:pt modelId="{67FE924F-0493-400F-A9AC-7C010756A5D1}" type="pres">
      <dgm:prSet presAssocID="{A1ECA23C-2520-469E-93BE-E508E1C692D0}" presName="accentRepeatNode" presStyleLbl="solidFgAcc1" presStyleIdx="3" presStyleCnt="7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E21F730-8AC6-431A-AA25-609A4D75BECC}" type="pres">
      <dgm:prSet presAssocID="{2E18BAE4-3FDD-49C5-B335-F7980677F4C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28E52-BD00-4B83-ABD9-142B7D5AD4B4}" type="pres">
      <dgm:prSet presAssocID="{2E18BAE4-3FDD-49C5-B335-F7980677F4C9}" presName="accent_5" presStyleCnt="0"/>
      <dgm:spPr/>
      <dgm:t>
        <a:bodyPr/>
        <a:lstStyle/>
        <a:p>
          <a:endParaRPr lang="ru-RU"/>
        </a:p>
      </dgm:t>
    </dgm:pt>
    <dgm:pt modelId="{B5F52242-C3A6-404D-A4B5-7650E1E5281B}" type="pres">
      <dgm:prSet presAssocID="{2E18BAE4-3FDD-49C5-B335-F7980677F4C9}" presName="accentRepeatNode" presStyleLbl="solidFgAcc1" presStyleIdx="4" presStyleCnt="7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32D4F9B7-36E8-42DD-AE0F-795457BBED16}" type="pres">
      <dgm:prSet presAssocID="{4F85F1E3-E23A-422F-B9F4-6041E0F370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D3098-41B9-4E4A-9F68-705251C2E6E8}" type="pres">
      <dgm:prSet presAssocID="{4F85F1E3-E23A-422F-B9F4-6041E0F3705D}" presName="accent_6" presStyleCnt="0"/>
      <dgm:spPr/>
      <dgm:t>
        <a:bodyPr/>
        <a:lstStyle/>
        <a:p>
          <a:endParaRPr lang="ru-RU"/>
        </a:p>
      </dgm:t>
    </dgm:pt>
    <dgm:pt modelId="{4BA85AA8-9666-451B-B00C-BBC1EE8E8391}" type="pres">
      <dgm:prSet presAssocID="{4F85F1E3-E23A-422F-B9F4-6041E0F3705D}" presName="accentRepeatNode" presStyleLbl="solidFgAcc1" presStyleIdx="5" presStyleCnt="7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B3234D82-CABF-4CCD-AF23-4C9EC33A6322}" type="pres">
      <dgm:prSet presAssocID="{187F4562-033B-4D69-A8C9-E5A13B32DFE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11C33-AAD2-43AC-8514-B072FAA30A11}" type="pres">
      <dgm:prSet presAssocID="{187F4562-033B-4D69-A8C9-E5A13B32DFE7}" presName="accent_7" presStyleCnt="0"/>
      <dgm:spPr/>
      <dgm:t>
        <a:bodyPr/>
        <a:lstStyle/>
        <a:p>
          <a:endParaRPr lang="ru-RU"/>
        </a:p>
      </dgm:t>
    </dgm:pt>
    <dgm:pt modelId="{E518617D-74F8-41E2-BD1D-1132B87413DC}" type="pres">
      <dgm:prSet presAssocID="{187F4562-033B-4D69-A8C9-E5A13B32DFE7}" presName="accentRepeatNode" presStyleLbl="solidFgAcc1" presStyleIdx="6" presStyleCnt="7"/>
      <dgm:spPr>
        <a:solidFill>
          <a:srgbClr val="0070C0"/>
        </a:solidFill>
      </dgm:spPr>
      <dgm:t>
        <a:bodyPr/>
        <a:lstStyle/>
        <a:p>
          <a:endParaRPr lang="ru-RU"/>
        </a:p>
      </dgm:t>
    </dgm:pt>
  </dgm:ptLst>
  <dgm:cxnLst>
    <dgm:cxn modelId="{C2EFFE73-CF2A-4BCD-9FE5-89DA050B5AA8}" srcId="{8A88A296-F284-4D9E-BF48-1F5B48E0D715}" destId="{A1ECA23C-2520-469E-93BE-E508E1C692D0}" srcOrd="3" destOrd="0" parTransId="{6BAA096B-B639-4A63-AE37-89E349B3712E}" sibTransId="{A18BA03E-F928-4FE2-B4B9-E6894D3E40EA}"/>
    <dgm:cxn modelId="{40A0E31C-8BB7-412F-BBD0-BE0E57333D0E}" type="presOf" srcId="{1867A65E-F186-4E4A-84F2-400E62782404}" destId="{8F3420CA-58BE-46D0-B7A2-8B0508DA661F}" srcOrd="0" destOrd="0" presId="urn:microsoft.com/office/officeart/2008/layout/VerticalCurvedList"/>
    <dgm:cxn modelId="{45E34F6B-669C-40EB-B577-BCABE76062CD}" type="presOf" srcId="{A1ECA23C-2520-469E-93BE-E508E1C692D0}" destId="{D2C9E81C-6376-4245-854A-F1027BEA9F16}" srcOrd="0" destOrd="0" presId="urn:microsoft.com/office/officeart/2008/layout/VerticalCurvedList"/>
    <dgm:cxn modelId="{7ECE2CC0-148E-4FE8-909E-F6D086406B7B}" type="presOf" srcId="{2E18BAE4-3FDD-49C5-B335-F7980677F4C9}" destId="{DE21F730-8AC6-431A-AA25-609A4D75BECC}" srcOrd="0" destOrd="0" presId="urn:microsoft.com/office/officeart/2008/layout/VerticalCurvedList"/>
    <dgm:cxn modelId="{BBB9F838-354D-4899-A478-EF0CD78BFF59}" type="presOf" srcId="{4F85F1E3-E23A-422F-B9F4-6041E0F3705D}" destId="{32D4F9B7-36E8-42DD-AE0F-795457BBED16}" srcOrd="0" destOrd="0" presId="urn:microsoft.com/office/officeart/2008/layout/VerticalCurvedList"/>
    <dgm:cxn modelId="{83713165-6D2A-47B9-8619-3A1BF2450858}" type="presOf" srcId="{8A88A296-F284-4D9E-BF48-1F5B48E0D715}" destId="{CA5B5A9E-84D5-47FE-9862-8A1999B1B982}" srcOrd="0" destOrd="0" presId="urn:microsoft.com/office/officeart/2008/layout/VerticalCurvedList"/>
    <dgm:cxn modelId="{9D70820B-C001-4CA3-99F3-CC40E6361707}" type="presOf" srcId="{187F4562-033B-4D69-A8C9-E5A13B32DFE7}" destId="{B3234D82-CABF-4CCD-AF23-4C9EC33A6322}" srcOrd="0" destOrd="0" presId="urn:microsoft.com/office/officeart/2008/layout/VerticalCurvedList"/>
    <dgm:cxn modelId="{0C23E32B-E30C-4789-A3E4-C558774CFECD}" type="presOf" srcId="{4B8BE945-6D04-4A84-9AA7-DD2EE73E4047}" destId="{F4E18975-B7DC-4B89-B3D2-DF2178BCF649}" srcOrd="0" destOrd="0" presId="urn:microsoft.com/office/officeart/2008/layout/VerticalCurvedList"/>
    <dgm:cxn modelId="{F741680C-BD21-4D6C-A890-D03502EF0506}" type="presOf" srcId="{FD2690F0-E810-49AD-B082-33CDC537DA19}" destId="{D3A7321F-6211-4523-9D9E-5F8E8372F5EE}" srcOrd="0" destOrd="0" presId="urn:microsoft.com/office/officeart/2008/layout/VerticalCurvedList"/>
    <dgm:cxn modelId="{74B466DF-AA71-43A8-9BFB-3A2064EE7568}" srcId="{8A88A296-F284-4D9E-BF48-1F5B48E0D715}" destId="{2E18BAE4-3FDD-49C5-B335-F7980677F4C9}" srcOrd="4" destOrd="0" parTransId="{71566485-8FC8-4E56-940F-BF865E0EC88A}" sibTransId="{95B86921-0100-454A-8542-B6A06717FEC8}"/>
    <dgm:cxn modelId="{B9444020-88BE-46E3-89C5-80F34B65BB7E}" srcId="{8A88A296-F284-4D9E-BF48-1F5B48E0D715}" destId="{187F4562-033B-4D69-A8C9-E5A13B32DFE7}" srcOrd="6" destOrd="0" parTransId="{5647BA74-F921-40E8-B14A-B869B41BF10A}" sibTransId="{8CEEEF41-D6D6-43BF-A0F8-3802549DDC76}"/>
    <dgm:cxn modelId="{775154B4-B154-4CCD-BE7C-A3B881C08BB3}" type="presOf" srcId="{730D7FB4-DDE0-4EC8-8A33-5FC0C801B2C4}" destId="{FF706474-9797-4E1A-8071-1008A0498300}" srcOrd="0" destOrd="0" presId="urn:microsoft.com/office/officeart/2008/layout/VerticalCurvedList"/>
    <dgm:cxn modelId="{9116B90B-5A4C-4E40-BA0A-77FD57351AF5}" srcId="{8A88A296-F284-4D9E-BF48-1F5B48E0D715}" destId="{730D7FB4-DDE0-4EC8-8A33-5FC0C801B2C4}" srcOrd="2" destOrd="0" parTransId="{24EF1DA2-FBEB-4FD6-BCA6-A06B1594BEF4}" sibTransId="{E41117E1-BEB1-4B75-8968-B7AA108FF0DF}"/>
    <dgm:cxn modelId="{F12B1293-53D2-4182-BCB8-3490752694F1}" srcId="{8A88A296-F284-4D9E-BF48-1F5B48E0D715}" destId="{FD2690F0-E810-49AD-B082-33CDC537DA19}" srcOrd="0" destOrd="0" parTransId="{D4FD96D3-0CE7-430B-AFCB-3732A91394C0}" sibTransId="{4B8BE945-6D04-4A84-9AA7-DD2EE73E4047}"/>
    <dgm:cxn modelId="{2769899C-009F-43C7-A699-B73D98B48DF9}" srcId="{8A88A296-F284-4D9E-BF48-1F5B48E0D715}" destId="{4F85F1E3-E23A-422F-B9F4-6041E0F3705D}" srcOrd="5" destOrd="0" parTransId="{F7E919E9-17BD-449A-9DFF-93D3B5E0BE03}" sibTransId="{254D8F06-A4BC-44EC-A103-5ABA8949AB74}"/>
    <dgm:cxn modelId="{44E9ED55-ED19-47AC-A8AA-B53692A42D8F}" srcId="{8A88A296-F284-4D9E-BF48-1F5B48E0D715}" destId="{1867A65E-F186-4E4A-84F2-400E62782404}" srcOrd="1" destOrd="0" parTransId="{F249B054-5DD2-476C-B476-AD71BFD312E3}" sibTransId="{26A1C41D-FB13-44C7-8EFD-0C1A09E10110}"/>
    <dgm:cxn modelId="{ECB3BA43-A3B5-4D39-BD2C-B2BAE0350ED9}" type="presParOf" srcId="{CA5B5A9E-84D5-47FE-9862-8A1999B1B982}" destId="{253DD59D-BFA5-4F80-82A6-2FF4F9137E98}" srcOrd="0" destOrd="0" presId="urn:microsoft.com/office/officeart/2008/layout/VerticalCurvedList"/>
    <dgm:cxn modelId="{BC1F0A64-F8F3-4325-B001-0497B17CBE7A}" type="presParOf" srcId="{253DD59D-BFA5-4F80-82A6-2FF4F9137E98}" destId="{5B93AD65-102C-400B-B780-C1A59B47D934}" srcOrd="0" destOrd="0" presId="urn:microsoft.com/office/officeart/2008/layout/VerticalCurvedList"/>
    <dgm:cxn modelId="{3F22DCCC-4605-4A90-A36E-0BDC00454FA3}" type="presParOf" srcId="{5B93AD65-102C-400B-B780-C1A59B47D934}" destId="{443CAD05-E8BA-4F91-918C-21F25F66EBAE}" srcOrd="0" destOrd="0" presId="urn:microsoft.com/office/officeart/2008/layout/VerticalCurvedList"/>
    <dgm:cxn modelId="{6331C195-0027-422F-8BA7-7A487F3A0372}" type="presParOf" srcId="{5B93AD65-102C-400B-B780-C1A59B47D934}" destId="{F4E18975-B7DC-4B89-B3D2-DF2178BCF649}" srcOrd="1" destOrd="0" presId="urn:microsoft.com/office/officeart/2008/layout/VerticalCurvedList"/>
    <dgm:cxn modelId="{0EF3563A-D2D1-48FC-901F-535D606C1AA2}" type="presParOf" srcId="{5B93AD65-102C-400B-B780-C1A59B47D934}" destId="{58137CC9-D137-47A0-8C26-7BF5A68437B2}" srcOrd="2" destOrd="0" presId="urn:microsoft.com/office/officeart/2008/layout/VerticalCurvedList"/>
    <dgm:cxn modelId="{3C99C55F-3096-45B5-8AD4-451416074D5B}" type="presParOf" srcId="{5B93AD65-102C-400B-B780-C1A59B47D934}" destId="{72D8D1F7-19CF-4725-B4C0-280F589599CF}" srcOrd="3" destOrd="0" presId="urn:microsoft.com/office/officeart/2008/layout/VerticalCurvedList"/>
    <dgm:cxn modelId="{567CF693-E88B-4254-80FE-8E4E25BA2341}" type="presParOf" srcId="{253DD59D-BFA5-4F80-82A6-2FF4F9137E98}" destId="{D3A7321F-6211-4523-9D9E-5F8E8372F5EE}" srcOrd="1" destOrd="0" presId="urn:microsoft.com/office/officeart/2008/layout/VerticalCurvedList"/>
    <dgm:cxn modelId="{31E41FD5-24FD-41C3-ABEF-57D957860271}" type="presParOf" srcId="{253DD59D-BFA5-4F80-82A6-2FF4F9137E98}" destId="{1230CE5E-28B8-4724-8070-4A55998FB87C}" srcOrd="2" destOrd="0" presId="urn:microsoft.com/office/officeart/2008/layout/VerticalCurvedList"/>
    <dgm:cxn modelId="{08046737-BBA9-4847-8EE2-ECAD41D7E2FE}" type="presParOf" srcId="{1230CE5E-28B8-4724-8070-4A55998FB87C}" destId="{367E6A44-957D-41D5-BF4E-93263D6046D0}" srcOrd="0" destOrd="0" presId="urn:microsoft.com/office/officeart/2008/layout/VerticalCurvedList"/>
    <dgm:cxn modelId="{E3E549E1-5980-4A54-8DF8-5AAC4034BA81}" type="presParOf" srcId="{253DD59D-BFA5-4F80-82A6-2FF4F9137E98}" destId="{8F3420CA-58BE-46D0-B7A2-8B0508DA661F}" srcOrd="3" destOrd="0" presId="urn:microsoft.com/office/officeart/2008/layout/VerticalCurvedList"/>
    <dgm:cxn modelId="{0BF5020B-3E80-4932-81A9-19178B78E90D}" type="presParOf" srcId="{253DD59D-BFA5-4F80-82A6-2FF4F9137E98}" destId="{8EB40E9A-D890-4B6E-B743-9A89D474E7BA}" srcOrd="4" destOrd="0" presId="urn:microsoft.com/office/officeart/2008/layout/VerticalCurvedList"/>
    <dgm:cxn modelId="{C8A4CCC3-34D6-40BA-81E5-735E53481CF5}" type="presParOf" srcId="{8EB40E9A-D890-4B6E-B743-9A89D474E7BA}" destId="{A96F0C1E-44AE-4A2B-8CD2-34CEC7CFF668}" srcOrd="0" destOrd="0" presId="urn:microsoft.com/office/officeart/2008/layout/VerticalCurvedList"/>
    <dgm:cxn modelId="{6448CB01-A6A9-4F9C-A4EE-C5B5D3A647BE}" type="presParOf" srcId="{253DD59D-BFA5-4F80-82A6-2FF4F9137E98}" destId="{FF706474-9797-4E1A-8071-1008A0498300}" srcOrd="5" destOrd="0" presId="urn:microsoft.com/office/officeart/2008/layout/VerticalCurvedList"/>
    <dgm:cxn modelId="{3EA660AE-9FD6-4A2A-97EA-4B6BCDA56997}" type="presParOf" srcId="{253DD59D-BFA5-4F80-82A6-2FF4F9137E98}" destId="{FC571F42-359F-4737-8133-11C7D108D93B}" srcOrd="6" destOrd="0" presId="urn:microsoft.com/office/officeart/2008/layout/VerticalCurvedList"/>
    <dgm:cxn modelId="{8CCD6296-630E-4742-B92C-2096EDBBE222}" type="presParOf" srcId="{FC571F42-359F-4737-8133-11C7D108D93B}" destId="{FD5B0D2C-5F18-413C-B048-73847F2D421D}" srcOrd="0" destOrd="0" presId="urn:microsoft.com/office/officeart/2008/layout/VerticalCurvedList"/>
    <dgm:cxn modelId="{63350848-702E-4993-B475-35C7053AEC07}" type="presParOf" srcId="{253DD59D-BFA5-4F80-82A6-2FF4F9137E98}" destId="{D2C9E81C-6376-4245-854A-F1027BEA9F16}" srcOrd="7" destOrd="0" presId="urn:microsoft.com/office/officeart/2008/layout/VerticalCurvedList"/>
    <dgm:cxn modelId="{5E3B9201-2E4E-4928-94F1-B72C19A7F11B}" type="presParOf" srcId="{253DD59D-BFA5-4F80-82A6-2FF4F9137E98}" destId="{9675B1B4-7761-47EA-A09B-6D6F1C6D759A}" srcOrd="8" destOrd="0" presId="urn:microsoft.com/office/officeart/2008/layout/VerticalCurvedList"/>
    <dgm:cxn modelId="{E0BFB505-4646-4652-87CA-2AA041164CCA}" type="presParOf" srcId="{9675B1B4-7761-47EA-A09B-6D6F1C6D759A}" destId="{67FE924F-0493-400F-A9AC-7C010756A5D1}" srcOrd="0" destOrd="0" presId="urn:microsoft.com/office/officeart/2008/layout/VerticalCurvedList"/>
    <dgm:cxn modelId="{257C1B30-5519-44C6-BDF4-1F294A7BFA40}" type="presParOf" srcId="{253DD59D-BFA5-4F80-82A6-2FF4F9137E98}" destId="{DE21F730-8AC6-431A-AA25-609A4D75BECC}" srcOrd="9" destOrd="0" presId="urn:microsoft.com/office/officeart/2008/layout/VerticalCurvedList"/>
    <dgm:cxn modelId="{5B815B9F-2CD2-43A5-A8B2-B493848A7678}" type="presParOf" srcId="{253DD59D-BFA5-4F80-82A6-2FF4F9137E98}" destId="{46828E52-BD00-4B83-ABD9-142B7D5AD4B4}" srcOrd="10" destOrd="0" presId="urn:microsoft.com/office/officeart/2008/layout/VerticalCurvedList"/>
    <dgm:cxn modelId="{2A8EC7E4-529B-4008-9E0C-471CED83C49D}" type="presParOf" srcId="{46828E52-BD00-4B83-ABD9-142B7D5AD4B4}" destId="{B5F52242-C3A6-404D-A4B5-7650E1E5281B}" srcOrd="0" destOrd="0" presId="urn:microsoft.com/office/officeart/2008/layout/VerticalCurvedList"/>
    <dgm:cxn modelId="{65A95A36-CF1E-4EA1-9CFD-35349D6F9441}" type="presParOf" srcId="{253DD59D-BFA5-4F80-82A6-2FF4F9137E98}" destId="{32D4F9B7-36E8-42DD-AE0F-795457BBED16}" srcOrd="11" destOrd="0" presId="urn:microsoft.com/office/officeart/2008/layout/VerticalCurvedList"/>
    <dgm:cxn modelId="{AB5446DA-81DC-49E5-9B9F-6A529ED4CF47}" type="presParOf" srcId="{253DD59D-BFA5-4F80-82A6-2FF4F9137E98}" destId="{781D3098-41B9-4E4A-9F68-705251C2E6E8}" srcOrd="12" destOrd="0" presId="urn:microsoft.com/office/officeart/2008/layout/VerticalCurvedList"/>
    <dgm:cxn modelId="{58A82FC3-E97B-4F41-AAD3-FC5701CC1029}" type="presParOf" srcId="{781D3098-41B9-4E4A-9F68-705251C2E6E8}" destId="{4BA85AA8-9666-451B-B00C-BBC1EE8E8391}" srcOrd="0" destOrd="0" presId="urn:microsoft.com/office/officeart/2008/layout/VerticalCurvedList"/>
    <dgm:cxn modelId="{99CAF083-77E1-4F71-86B8-29129DFFA513}" type="presParOf" srcId="{253DD59D-BFA5-4F80-82A6-2FF4F9137E98}" destId="{B3234D82-CABF-4CCD-AF23-4C9EC33A6322}" srcOrd="13" destOrd="0" presId="urn:microsoft.com/office/officeart/2008/layout/VerticalCurvedList"/>
    <dgm:cxn modelId="{BE53DBA3-34B6-47CE-91DD-D5F1F37F4D2D}" type="presParOf" srcId="{253DD59D-BFA5-4F80-82A6-2FF4F9137E98}" destId="{9BC11C33-AAD2-43AC-8514-B072FAA30A11}" srcOrd="14" destOrd="0" presId="urn:microsoft.com/office/officeart/2008/layout/VerticalCurvedList"/>
    <dgm:cxn modelId="{B82C023B-6F45-4626-B529-26BFB0BF5CF7}" type="presParOf" srcId="{9BC11C33-AAD2-43AC-8514-B072FAA30A11}" destId="{E518617D-74F8-41E2-BD1D-1132B87413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BD118-BA10-4DEB-8945-4B8F44D27808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D452C49C-272F-45B1-8E76-EDA265A0A471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56AE7F-27C6-4688-B611-8E7139D03200}" type="parTrans" cxnId="{86127C9D-2D3E-4ED4-BDE6-7294FAA4938B}">
      <dgm:prSet/>
      <dgm:spPr/>
      <dgm:t>
        <a:bodyPr/>
        <a:lstStyle/>
        <a:p>
          <a:endParaRPr lang="ru-RU"/>
        </a:p>
      </dgm:t>
    </dgm:pt>
    <dgm:pt modelId="{6263E469-5ABF-4146-8654-5E944E767CCB}" type="sibTrans" cxnId="{86127C9D-2D3E-4ED4-BDE6-7294FAA4938B}">
      <dgm:prSet/>
      <dgm:spPr/>
      <dgm:t>
        <a:bodyPr/>
        <a:lstStyle/>
        <a:p>
          <a:endParaRPr lang="ru-RU"/>
        </a:p>
      </dgm:t>
    </dgm:pt>
    <dgm:pt modelId="{5055D615-B831-4827-A003-8111B1489D10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Начальное общее образования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CCEBD85-334C-4191-954C-AD59D8ABFA27}" type="parTrans" cxnId="{013D5B46-CA8A-4DA0-B705-FB6DA63A855D}">
      <dgm:prSet/>
      <dgm:spPr/>
      <dgm:t>
        <a:bodyPr/>
        <a:lstStyle/>
        <a:p>
          <a:endParaRPr lang="ru-RU"/>
        </a:p>
      </dgm:t>
    </dgm:pt>
    <dgm:pt modelId="{7ACFE045-E44E-4EAB-8B68-E229FC606B15}" type="sibTrans" cxnId="{013D5B46-CA8A-4DA0-B705-FB6DA63A855D}">
      <dgm:prSet/>
      <dgm:spPr/>
      <dgm:t>
        <a:bodyPr/>
        <a:lstStyle/>
        <a:p>
          <a:endParaRPr lang="ru-RU"/>
        </a:p>
      </dgm:t>
    </dgm:pt>
    <dgm:pt modelId="{49712A20-260E-4867-A5B5-FF0847A20216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Основное общее образование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F806F95-59DB-4AA4-859D-F194BEFC897F}" type="parTrans" cxnId="{CF5CA89B-151E-48DD-9A7D-6AB93B7A64BA}">
      <dgm:prSet/>
      <dgm:spPr/>
      <dgm:t>
        <a:bodyPr/>
        <a:lstStyle/>
        <a:p>
          <a:endParaRPr lang="ru-RU"/>
        </a:p>
      </dgm:t>
    </dgm:pt>
    <dgm:pt modelId="{AE2CC763-A4D5-4BD8-A73B-92882D27BD66}" type="sibTrans" cxnId="{CF5CA89B-151E-48DD-9A7D-6AB93B7A64BA}">
      <dgm:prSet/>
      <dgm:spPr/>
      <dgm:t>
        <a:bodyPr/>
        <a:lstStyle/>
        <a:p>
          <a:endParaRPr lang="ru-RU"/>
        </a:p>
      </dgm:t>
    </dgm:pt>
    <dgm:pt modelId="{9D00C6F4-72A4-43C7-BC90-AD32E009C028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Дополнительное образование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95B6684-EBE3-422C-845C-B2E5CF2C9836}" type="parTrans" cxnId="{D69D88E6-D8A1-4057-B574-D6B9FC26420F}">
      <dgm:prSet/>
      <dgm:spPr/>
      <dgm:t>
        <a:bodyPr/>
        <a:lstStyle/>
        <a:p>
          <a:endParaRPr lang="ru-RU"/>
        </a:p>
      </dgm:t>
    </dgm:pt>
    <dgm:pt modelId="{95EDDCBA-137A-442A-90C5-DEBDF3D1DF78}" type="sibTrans" cxnId="{D69D88E6-D8A1-4057-B574-D6B9FC26420F}">
      <dgm:prSet/>
      <dgm:spPr/>
      <dgm:t>
        <a:bodyPr/>
        <a:lstStyle/>
        <a:p>
          <a:endParaRPr lang="ru-RU"/>
        </a:p>
      </dgm:t>
    </dgm:pt>
    <dgm:pt modelId="{56927465-01EE-4D00-B111-278B88FF3552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Среднее общее образование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41EDE1F-30B6-4080-98B8-CB70F4F997A0}" type="parTrans" cxnId="{AA287A28-5512-4554-A736-6194D54B31E3}">
      <dgm:prSet/>
      <dgm:spPr/>
      <dgm:t>
        <a:bodyPr/>
        <a:lstStyle/>
        <a:p>
          <a:endParaRPr lang="ru-RU"/>
        </a:p>
      </dgm:t>
    </dgm:pt>
    <dgm:pt modelId="{A576AB8D-D7DD-4E95-9823-FA90D86C7EC2}" type="sibTrans" cxnId="{AA287A28-5512-4554-A736-6194D54B31E3}">
      <dgm:prSet/>
      <dgm:spPr/>
      <dgm:t>
        <a:bodyPr/>
        <a:lstStyle/>
        <a:p>
          <a:endParaRPr lang="ru-RU"/>
        </a:p>
      </dgm:t>
    </dgm:pt>
    <dgm:pt modelId="{873D2235-2372-4771-96BE-5C380DC91BA5}" type="pres">
      <dgm:prSet presAssocID="{53ABD118-BA10-4DEB-8945-4B8F44D27808}" presName="arrowDiagram" presStyleCnt="0">
        <dgm:presLayoutVars>
          <dgm:chMax val="5"/>
          <dgm:dir/>
          <dgm:resizeHandles val="exact"/>
        </dgm:presLayoutVars>
      </dgm:prSet>
      <dgm:spPr/>
    </dgm:pt>
    <dgm:pt modelId="{DCDEF969-4545-41DE-BA91-38982CB3ECA6}" type="pres">
      <dgm:prSet presAssocID="{53ABD118-BA10-4DEB-8945-4B8F44D27808}" presName="arrow" presStyleLbl="bgShp" presStyleIdx="0" presStyleCnt="1" custScaleX="149621" custScaleY="89657" custLinFactNeighborX="1370" custLinFactNeighborY="1893"/>
      <dgm:spPr/>
    </dgm:pt>
    <dgm:pt modelId="{EACEE6F4-D65D-4ACB-9CE0-E4DA6CF9DAE0}" type="pres">
      <dgm:prSet presAssocID="{53ABD118-BA10-4DEB-8945-4B8F44D27808}" presName="arrowDiagram5" presStyleCnt="0"/>
      <dgm:spPr/>
    </dgm:pt>
    <dgm:pt modelId="{27828D46-5148-4E72-BF53-6A7651EB520A}" type="pres">
      <dgm:prSet presAssocID="{D452C49C-272F-45B1-8E76-EDA265A0A471}" presName="bullet5a" presStyleLbl="node1" presStyleIdx="0" presStyleCnt="5" custLinFactX="-334559" custLinFactY="-65517" custLinFactNeighborX="-400000" custLinFactNeighborY="-100000"/>
      <dgm:spPr>
        <a:solidFill>
          <a:srgbClr val="FFC000"/>
        </a:solidFill>
      </dgm:spPr>
    </dgm:pt>
    <dgm:pt modelId="{CE85DE3F-01E1-422F-82BA-DA47D0A8FDEA}" type="pres">
      <dgm:prSet presAssocID="{D452C49C-272F-45B1-8E76-EDA265A0A471}" presName="textBox5a" presStyleLbl="revTx" presStyleIdx="0" presStyleCnt="5" custScaleX="197680" custScaleY="56325" custLinFactX="-69460" custLinFactNeighborX="-100000" custLinFactNeighborY="-34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BFF19-88D3-4E64-BF29-1731290C65E2}" type="pres">
      <dgm:prSet presAssocID="{5055D615-B831-4827-A003-8111B1489D10}" presName="bullet5b" presStyleLbl="node1" presStyleIdx="1" presStyleCnt="5" custLinFactX="-102165" custLinFactNeighborX="-200000" custLinFactNeighborY="-66579"/>
      <dgm:spPr>
        <a:solidFill>
          <a:schemeClr val="accent5">
            <a:lumMod val="75000"/>
          </a:schemeClr>
        </a:solidFill>
      </dgm:spPr>
    </dgm:pt>
    <dgm:pt modelId="{5E5C6959-144A-4E5A-83C7-1FB26C7AA4B9}" type="pres">
      <dgm:prSet presAssocID="{5055D615-B831-4827-A003-8111B1489D10}" presName="textBox5b" presStyleLbl="revTx" presStyleIdx="1" presStyleCnt="5" custScaleX="204084" custScaleY="39768" custLinFactX="-11739" custLinFactNeighborX="-100000" custLinFactNeighborY="-25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256B8-367E-450D-B9D1-5CC828B6956C}" type="pres">
      <dgm:prSet presAssocID="{49712A20-260E-4867-A5B5-FF0847A20216}" presName="bullet5c" presStyleLbl="node1" presStyleIdx="2" presStyleCnt="5" custLinFactNeighborX="-92789" custLinFactNeighborY="-43600"/>
      <dgm:spPr>
        <a:solidFill>
          <a:srgbClr val="0070C0"/>
        </a:solidFill>
      </dgm:spPr>
    </dgm:pt>
    <dgm:pt modelId="{05AA9D94-697B-4335-87C0-939783AEE798}" type="pres">
      <dgm:prSet presAssocID="{49712A20-260E-4867-A5B5-FF0847A20216}" presName="textBox5c" presStyleLbl="revTx" presStyleIdx="2" presStyleCnt="5" custScaleX="167955" custScaleY="55094" custLinFactNeighborX="-76715" custLinFactNeighborY="-1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FF84-0EF8-490C-9307-9D32A57884D2}" type="pres">
      <dgm:prSet presAssocID="{56927465-01EE-4D00-B111-278B88FF3552}" presName="bullet5d" presStyleLbl="node1" presStyleIdx="3" presStyleCnt="5" custLinFactX="23870" custLinFactNeighborX="100000" custLinFactNeighborY="-40056"/>
      <dgm:spPr>
        <a:solidFill>
          <a:schemeClr val="bg1">
            <a:lumMod val="65000"/>
          </a:schemeClr>
        </a:solidFill>
      </dgm:spPr>
    </dgm:pt>
    <dgm:pt modelId="{6229F3D8-6B4E-494A-89D3-B65343434F0D}" type="pres">
      <dgm:prSet presAssocID="{56927465-01EE-4D00-B111-278B88FF3552}" presName="textBox5d" presStyleLbl="revTx" presStyleIdx="3" presStyleCnt="5" custScaleX="139706" custScaleY="62333" custLinFactNeighborX="-25177" custLinFactNeighborY="-13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E9F81-D527-400E-9D00-E9E561205D20}" type="pres">
      <dgm:prSet presAssocID="{9D00C6F4-72A4-43C7-BC90-AD32E009C028}" presName="bullet5e" presStyleLbl="node1" presStyleIdx="4" presStyleCnt="5" custLinFactX="100000" custLinFactNeighborX="100442" custLinFactNeighborY="-35250"/>
      <dgm:spPr>
        <a:solidFill>
          <a:schemeClr val="accent1">
            <a:lumMod val="60000"/>
            <a:lumOff val="40000"/>
          </a:schemeClr>
        </a:solidFill>
      </dgm:spPr>
    </dgm:pt>
    <dgm:pt modelId="{DCB8695C-4993-46FA-BEE1-F8BC6B46C97F}" type="pres">
      <dgm:prSet presAssocID="{9D00C6F4-72A4-43C7-BC90-AD32E009C028}" presName="textBox5e" presStyleLbl="revTx" presStyleIdx="4" presStyleCnt="5" custScaleX="206024" custScaleY="65711" custLinFactNeighborX="33293" custLinFactNeighborY="-14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AEE4F-3B8E-426D-9215-C3EE445FA38C}" type="presOf" srcId="{56927465-01EE-4D00-B111-278B88FF3552}" destId="{6229F3D8-6B4E-494A-89D3-B65343434F0D}" srcOrd="0" destOrd="0" presId="urn:microsoft.com/office/officeart/2005/8/layout/arrow2"/>
    <dgm:cxn modelId="{7922A358-C937-4CA4-A4E3-C3FE7563ED1F}" type="presOf" srcId="{9D00C6F4-72A4-43C7-BC90-AD32E009C028}" destId="{DCB8695C-4993-46FA-BEE1-F8BC6B46C97F}" srcOrd="0" destOrd="0" presId="urn:microsoft.com/office/officeart/2005/8/layout/arrow2"/>
    <dgm:cxn modelId="{46A67B6A-A012-43E4-BE4E-2ECEE64371B7}" type="presOf" srcId="{D452C49C-272F-45B1-8E76-EDA265A0A471}" destId="{CE85DE3F-01E1-422F-82BA-DA47D0A8FDEA}" srcOrd="0" destOrd="0" presId="urn:microsoft.com/office/officeart/2005/8/layout/arrow2"/>
    <dgm:cxn modelId="{AA287A28-5512-4554-A736-6194D54B31E3}" srcId="{53ABD118-BA10-4DEB-8945-4B8F44D27808}" destId="{56927465-01EE-4D00-B111-278B88FF3552}" srcOrd="3" destOrd="0" parTransId="{C41EDE1F-30B6-4080-98B8-CB70F4F997A0}" sibTransId="{A576AB8D-D7DD-4E95-9823-FA90D86C7EC2}"/>
    <dgm:cxn modelId="{599A0AB6-7E54-4248-8E51-3A2CF2E4ECEF}" type="presOf" srcId="{49712A20-260E-4867-A5B5-FF0847A20216}" destId="{05AA9D94-697B-4335-87C0-939783AEE798}" srcOrd="0" destOrd="0" presId="urn:microsoft.com/office/officeart/2005/8/layout/arrow2"/>
    <dgm:cxn modelId="{86127C9D-2D3E-4ED4-BDE6-7294FAA4938B}" srcId="{53ABD118-BA10-4DEB-8945-4B8F44D27808}" destId="{D452C49C-272F-45B1-8E76-EDA265A0A471}" srcOrd="0" destOrd="0" parTransId="{0956AE7F-27C6-4688-B611-8E7139D03200}" sibTransId="{6263E469-5ABF-4146-8654-5E944E767CCB}"/>
    <dgm:cxn modelId="{B5B0E778-16D2-4AC6-88ED-0F9213E2686B}" type="presOf" srcId="{53ABD118-BA10-4DEB-8945-4B8F44D27808}" destId="{873D2235-2372-4771-96BE-5C380DC91BA5}" srcOrd="0" destOrd="0" presId="urn:microsoft.com/office/officeart/2005/8/layout/arrow2"/>
    <dgm:cxn modelId="{21F2C61A-3950-4564-A042-3CD68D7F5F93}" type="presOf" srcId="{5055D615-B831-4827-A003-8111B1489D10}" destId="{5E5C6959-144A-4E5A-83C7-1FB26C7AA4B9}" srcOrd="0" destOrd="0" presId="urn:microsoft.com/office/officeart/2005/8/layout/arrow2"/>
    <dgm:cxn modelId="{D69D88E6-D8A1-4057-B574-D6B9FC26420F}" srcId="{53ABD118-BA10-4DEB-8945-4B8F44D27808}" destId="{9D00C6F4-72A4-43C7-BC90-AD32E009C028}" srcOrd="4" destOrd="0" parTransId="{E95B6684-EBE3-422C-845C-B2E5CF2C9836}" sibTransId="{95EDDCBA-137A-442A-90C5-DEBDF3D1DF78}"/>
    <dgm:cxn modelId="{CF5CA89B-151E-48DD-9A7D-6AB93B7A64BA}" srcId="{53ABD118-BA10-4DEB-8945-4B8F44D27808}" destId="{49712A20-260E-4867-A5B5-FF0847A20216}" srcOrd="2" destOrd="0" parTransId="{8F806F95-59DB-4AA4-859D-F194BEFC897F}" sibTransId="{AE2CC763-A4D5-4BD8-A73B-92882D27BD66}"/>
    <dgm:cxn modelId="{013D5B46-CA8A-4DA0-B705-FB6DA63A855D}" srcId="{53ABD118-BA10-4DEB-8945-4B8F44D27808}" destId="{5055D615-B831-4827-A003-8111B1489D10}" srcOrd="1" destOrd="0" parTransId="{2CCEBD85-334C-4191-954C-AD59D8ABFA27}" sibTransId="{7ACFE045-E44E-4EAB-8B68-E229FC606B15}"/>
    <dgm:cxn modelId="{F4BDE634-E3FB-4732-9EE4-EB9866F9D78C}" type="presParOf" srcId="{873D2235-2372-4771-96BE-5C380DC91BA5}" destId="{DCDEF969-4545-41DE-BA91-38982CB3ECA6}" srcOrd="0" destOrd="0" presId="urn:microsoft.com/office/officeart/2005/8/layout/arrow2"/>
    <dgm:cxn modelId="{1EFFEA0B-5AD4-4754-85C0-0E00A83E1CC1}" type="presParOf" srcId="{873D2235-2372-4771-96BE-5C380DC91BA5}" destId="{EACEE6F4-D65D-4ACB-9CE0-E4DA6CF9DAE0}" srcOrd="1" destOrd="0" presId="urn:microsoft.com/office/officeart/2005/8/layout/arrow2"/>
    <dgm:cxn modelId="{6E815A76-EB61-461D-BFC1-30D970F96B59}" type="presParOf" srcId="{EACEE6F4-D65D-4ACB-9CE0-E4DA6CF9DAE0}" destId="{27828D46-5148-4E72-BF53-6A7651EB520A}" srcOrd="0" destOrd="0" presId="urn:microsoft.com/office/officeart/2005/8/layout/arrow2"/>
    <dgm:cxn modelId="{99A048CE-3B0C-4E7B-BFB9-22A79CF70863}" type="presParOf" srcId="{EACEE6F4-D65D-4ACB-9CE0-E4DA6CF9DAE0}" destId="{CE85DE3F-01E1-422F-82BA-DA47D0A8FDEA}" srcOrd="1" destOrd="0" presId="urn:microsoft.com/office/officeart/2005/8/layout/arrow2"/>
    <dgm:cxn modelId="{05E83978-A586-44EE-BA17-876667ADA78E}" type="presParOf" srcId="{EACEE6F4-D65D-4ACB-9CE0-E4DA6CF9DAE0}" destId="{52FBFF19-88D3-4E64-BF29-1731290C65E2}" srcOrd="2" destOrd="0" presId="urn:microsoft.com/office/officeart/2005/8/layout/arrow2"/>
    <dgm:cxn modelId="{97445530-8849-449A-8414-8B3572ADCBAB}" type="presParOf" srcId="{EACEE6F4-D65D-4ACB-9CE0-E4DA6CF9DAE0}" destId="{5E5C6959-144A-4E5A-83C7-1FB26C7AA4B9}" srcOrd="3" destOrd="0" presId="urn:microsoft.com/office/officeart/2005/8/layout/arrow2"/>
    <dgm:cxn modelId="{E297BDA9-B64D-45F3-A295-BFF260BB0528}" type="presParOf" srcId="{EACEE6F4-D65D-4ACB-9CE0-E4DA6CF9DAE0}" destId="{70B256B8-367E-450D-B9D1-5CC828B6956C}" srcOrd="4" destOrd="0" presId="urn:microsoft.com/office/officeart/2005/8/layout/arrow2"/>
    <dgm:cxn modelId="{646878F8-BAE8-497D-95B1-F29167E6D3E2}" type="presParOf" srcId="{EACEE6F4-D65D-4ACB-9CE0-E4DA6CF9DAE0}" destId="{05AA9D94-697B-4335-87C0-939783AEE798}" srcOrd="5" destOrd="0" presId="urn:microsoft.com/office/officeart/2005/8/layout/arrow2"/>
    <dgm:cxn modelId="{8204E09E-1FE4-47B7-B9C1-53C82A61BBFF}" type="presParOf" srcId="{EACEE6F4-D65D-4ACB-9CE0-E4DA6CF9DAE0}" destId="{8A0AFF84-0EF8-490C-9307-9D32A57884D2}" srcOrd="6" destOrd="0" presId="urn:microsoft.com/office/officeart/2005/8/layout/arrow2"/>
    <dgm:cxn modelId="{EBC5A876-8F86-40FB-AA3F-A6D651828251}" type="presParOf" srcId="{EACEE6F4-D65D-4ACB-9CE0-E4DA6CF9DAE0}" destId="{6229F3D8-6B4E-494A-89D3-B65343434F0D}" srcOrd="7" destOrd="0" presId="urn:microsoft.com/office/officeart/2005/8/layout/arrow2"/>
    <dgm:cxn modelId="{7CFC94DB-4F8F-47AF-91D3-DB00CA461D61}" type="presParOf" srcId="{EACEE6F4-D65D-4ACB-9CE0-E4DA6CF9DAE0}" destId="{196E9F81-D527-400E-9D00-E9E561205D20}" srcOrd="8" destOrd="0" presId="urn:microsoft.com/office/officeart/2005/8/layout/arrow2"/>
    <dgm:cxn modelId="{0D257D2A-9871-46E6-BEF4-D9A5735D6F3B}" type="presParOf" srcId="{EACEE6F4-D65D-4ACB-9CE0-E4DA6CF9DAE0}" destId="{DCB8695C-4993-46FA-BEE1-F8BC6B46C97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A204-7874-4D87-A4D5-29004E8BA4D8}">
      <dsp:nvSpPr>
        <dsp:cNvPr id="0" name=""/>
        <dsp:cNvSpPr/>
      </dsp:nvSpPr>
      <dsp:spPr>
        <a:xfrm rot="5400000">
          <a:off x="7178175" y="133481"/>
          <a:ext cx="879855" cy="6158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4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PISA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310154" y="309451"/>
        <a:ext cx="615898" cy="263957"/>
      </dsp:txXfrm>
    </dsp:sp>
    <dsp:sp modelId="{48847FB5-810C-4713-A3D2-780A80992E80}">
      <dsp:nvSpPr>
        <dsp:cNvPr id="0" name=""/>
        <dsp:cNvSpPr/>
      </dsp:nvSpPr>
      <dsp:spPr>
        <a:xfrm rot="16200000">
          <a:off x="3369123" y="-3367620"/>
          <a:ext cx="571905" cy="7310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международная программа по оценке учебных достижений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Programme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for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Student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Assessment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7917" y="29422"/>
        <a:ext cx="7282235" cy="516069"/>
      </dsp:txXfrm>
    </dsp:sp>
    <dsp:sp modelId="{6DA7E92F-E7F3-44A4-8C05-6D533DE30E38}">
      <dsp:nvSpPr>
        <dsp:cNvPr id="0" name=""/>
        <dsp:cNvSpPr/>
      </dsp:nvSpPr>
      <dsp:spPr>
        <a:xfrm rot="5400000">
          <a:off x="7178175" y="893148"/>
          <a:ext cx="879855" cy="615898"/>
        </a:xfrm>
        <a:prstGeom prst="chevron">
          <a:avLst/>
        </a:prstGeom>
        <a:gradFill rotWithShape="0">
          <a:gsLst>
            <a:gs pos="0">
              <a:schemeClr val="accent4">
                <a:hueOff val="-4221218"/>
                <a:satOff val="10789"/>
                <a:lumOff val="-1078"/>
                <a:alphaOff val="0"/>
                <a:tint val="50000"/>
                <a:shade val="95000"/>
                <a:satMod val="300000"/>
              </a:schemeClr>
            </a:gs>
            <a:gs pos="12000">
              <a:schemeClr val="accent4">
                <a:hueOff val="-4221218"/>
                <a:satOff val="10789"/>
                <a:lumOff val="-1078"/>
                <a:alphaOff val="0"/>
                <a:tint val="50000"/>
                <a:shade val="90000"/>
                <a:satMod val="250000"/>
              </a:schemeClr>
            </a:gs>
            <a:gs pos="100000">
              <a:schemeClr val="accent4">
                <a:hueOff val="-4221218"/>
                <a:satOff val="10789"/>
                <a:lumOff val="-1078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221218"/>
              <a:satOff val="10789"/>
              <a:lumOff val="-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TIMSS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310154" y="1069118"/>
        <a:ext cx="615898" cy="263957"/>
      </dsp:txXfrm>
    </dsp:sp>
    <dsp:sp modelId="{727537B8-32E0-4B9E-B3B3-95717334FC7E}">
      <dsp:nvSpPr>
        <dsp:cNvPr id="0" name=""/>
        <dsp:cNvSpPr/>
      </dsp:nvSpPr>
      <dsp:spPr>
        <a:xfrm rot="16200000">
          <a:off x="3369123" y="-2607953"/>
          <a:ext cx="571905" cy="7310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221218"/>
              <a:satOff val="10789"/>
              <a:lumOff val="-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Международное мониторинговое исследование качества математического и естественнонаучного образования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(Trends in Mathematics and Science Study)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7917" y="789089"/>
        <a:ext cx="7282235" cy="516069"/>
      </dsp:txXfrm>
    </dsp:sp>
    <dsp:sp modelId="{B07B7DB0-104E-4562-B29F-52A12B5E6EBA}">
      <dsp:nvSpPr>
        <dsp:cNvPr id="0" name=""/>
        <dsp:cNvSpPr/>
      </dsp:nvSpPr>
      <dsp:spPr>
        <a:xfrm rot="5400000">
          <a:off x="7178175" y="1652816"/>
          <a:ext cx="879855" cy="615898"/>
        </a:xfrm>
        <a:prstGeom prst="chevron">
          <a:avLst/>
        </a:prstGeom>
        <a:gradFill rotWithShape="0">
          <a:gsLst>
            <a:gs pos="0">
              <a:schemeClr val="accent4">
                <a:hueOff val="-8442437"/>
                <a:satOff val="21577"/>
                <a:lumOff val="-2157"/>
                <a:alphaOff val="0"/>
                <a:tint val="50000"/>
                <a:shade val="95000"/>
                <a:satMod val="300000"/>
              </a:schemeClr>
            </a:gs>
            <a:gs pos="12000">
              <a:schemeClr val="accent4">
                <a:hueOff val="-8442437"/>
                <a:satOff val="21577"/>
                <a:lumOff val="-2157"/>
                <a:alphaOff val="0"/>
                <a:tint val="50000"/>
                <a:shade val="90000"/>
                <a:satMod val="250000"/>
              </a:schemeClr>
            </a:gs>
            <a:gs pos="100000">
              <a:schemeClr val="accent4">
                <a:hueOff val="-8442437"/>
                <a:satOff val="21577"/>
                <a:lumOff val="-2157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8442437"/>
              <a:satOff val="21577"/>
              <a:lumOff val="-21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PIRLS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310154" y="1828786"/>
        <a:ext cx="615898" cy="263957"/>
      </dsp:txXfrm>
    </dsp:sp>
    <dsp:sp modelId="{F1F60DE4-8A3E-423F-BD31-1693AF42BD28}">
      <dsp:nvSpPr>
        <dsp:cNvPr id="0" name=""/>
        <dsp:cNvSpPr/>
      </dsp:nvSpPr>
      <dsp:spPr>
        <a:xfrm rot="16200000">
          <a:off x="3369123" y="-1848285"/>
          <a:ext cx="571905" cy="7310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442437"/>
              <a:satOff val="21577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международное исследование качества чтения и понимания текста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Progress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in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Reading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Literacy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Study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7917" y="1548757"/>
        <a:ext cx="7282235" cy="516069"/>
      </dsp:txXfrm>
    </dsp:sp>
    <dsp:sp modelId="{B59CAD33-C39B-40A1-BDB3-0D897A57D8BB}">
      <dsp:nvSpPr>
        <dsp:cNvPr id="0" name=""/>
        <dsp:cNvSpPr/>
      </dsp:nvSpPr>
      <dsp:spPr>
        <a:xfrm rot="5400000">
          <a:off x="7178175" y="2412483"/>
          <a:ext cx="879855" cy="615898"/>
        </a:xfrm>
        <a:prstGeom prst="chevron">
          <a:avLst/>
        </a:prstGeom>
        <a:gradFill rotWithShape="0">
          <a:gsLst>
            <a:gs pos="0">
              <a:schemeClr val="accent4">
                <a:hueOff val="-12663655"/>
                <a:satOff val="32366"/>
                <a:lumOff val="-3235"/>
                <a:alphaOff val="0"/>
                <a:tint val="50000"/>
                <a:shade val="95000"/>
                <a:satMod val="300000"/>
              </a:schemeClr>
            </a:gs>
            <a:gs pos="12000">
              <a:schemeClr val="accent4">
                <a:hueOff val="-12663655"/>
                <a:satOff val="32366"/>
                <a:lumOff val="-3235"/>
                <a:alphaOff val="0"/>
                <a:tint val="50000"/>
                <a:shade val="90000"/>
                <a:satMod val="250000"/>
              </a:schemeClr>
            </a:gs>
            <a:gs pos="100000">
              <a:schemeClr val="accent4">
                <a:hueOff val="-12663655"/>
                <a:satOff val="32366"/>
                <a:lumOff val="-3235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2663655"/>
              <a:satOff val="32366"/>
              <a:lumOff val="-32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TALIS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310154" y="2588453"/>
        <a:ext cx="615898" cy="263957"/>
      </dsp:txXfrm>
    </dsp:sp>
    <dsp:sp modelId="{94667520-3C3C-4F8A-8762-5B7B5133FD5B}">
      <dsp:nvSpPr>
        <dsp:cNvPr id="0" name=""/>
        <dsp:cNvSpPr/>
      </dsp:nvSpPr>
      <dsp:spPr>
        <a:xfrm rot="16200000">
          <a:off x="3369123" y="-1088618"/>
          <a:ext cx="571905" cy="7310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663655"/>
              <a:satOff val="32366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международное исследование учительского корпуса по вопросам преподавания и обучения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Teaching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and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Learning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Survey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7917" y="2308424"/>
        <a:ext cx="7282235" cy="516069"/>
      </dsp:txXfrm>
    </dsp:sp>
    <dsp:sp modelId="{75880AB3-D5EF-4260-B535-5DAED03CB259}">
      <dsp:nvSpPr>
        <dsp:cNvPr id="0" name=""/>
        <dsp:cNvSpPr/>
      </dsp:nvSpPr>
      <dsp:spPr>
        <a:xfrm rot="5400000">
          <a:off x="7178175" y="3172150"/>
          <a:ext cx="879855" cy="615898"/>
        </a:xfrm>
        <a:prstGeom prst="chevron">
          <a:avLst/>
        </a:prstGeom>
        <a:gradFill rotWithShape="0">
          <a:gsLst>
            <a:gs pos="0">
              <a:schemeClr val="accent4">
                <a:hueOff val="-16884873"/>
                <a:satOff val="43154"/>
                <a:lumOff val="-4313"/>
                <a:alphaOff val="0"/>
                <a:tint val="50000"/>
                <a:shade val="95000"/>
                <a:satMod val="300000"/>
              </a:schemeClr>
            </a:gs>
            <a:gs pos="12000">
              <a:schemeClr val="accent4">
                <a:hueOff val="-16884873"/>
                <a:satOff val="43154"/>
                <a:lumOff val="-4313"/>
                <a:alphaOff val="0"/>
                <a:tint val="50000"/>
                <a:shade val="90000"/>
                <a:satMod val="250000"/>
              </a:schemeClr>
            </a:gs>
            <a:gs pos="100000">
              <a:schemeClr val="accent4">
                <a:hueOff val="-16884873"/>
                <a:satOff val="43154"/>
                <a:lumOff val="-4313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6884873"/>
              <a:satOff val="43154"/>
              <a:lumOff val="-431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PIAAC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310154" y="3348120"/>
        <a:ext cx="615898" cy="263957"/>
      </dsp:txXfrm>
    </dsp:sp>
    <dsp:sp modelId="{2FD94682-813D-4BDE-A9F8-CE22B164EC09}">
      <dsp:nvSpPr>
        <dsp:cNvPr id="0" name=""/>
        <dsp:cNvSpPr/>
      </dsp:nvSpPr>
      <dsp:spPr>
        <a:xfrm rot="16200000">
          <a:off x="3369123" y="-328951"/>
          <a:ext cx="571905" cy="7310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884873"/>
              <a:satOff val="43154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международное исследование компетенций взрослого населения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The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Programme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for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the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International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Assessment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Adult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Competencies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7917" y="3068091"/>
        <a:ext cx="7282235" cy="516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17325-1AA0-46DD-91DB-C25E9890F9A3}">
      <dsp:nvSpPr>
        <dsp:cNvPr id="0" name=""/>
        <dsp:cNvSpPr/>
      </dsp:nvSpPr>
      <dsp:spPr>
        <a:xfrm>
          <a:off x="3124895" y="503859"/>
          <a:ext cx="3041807" cy="30859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 </a:t>
          </a:r>
          <a:r>
            <a:rPr lang="ru-RU" sz="2000" b="1" kern="1200" dirty="0" smtClean="0"/>
            <a:t>четверть </a:t>
          </a:r>
          <a:r>
            <a:rPr lang="en-US" sz="2000" b="1" kern="1200" dirty="0" smtClean="0"/>
            <a:t>    </a:t>
          </a:r>
          <a:r>
            <a:rPr lang="ru-RU" sz="2000" b="1" kern="1200" dirty="0" smtClean="0"/>
            <a:t>(сентябрь - октябрь)</a:t>
          </a:r>
          <a:endParaRPr lang="ru-RU" sz="2000" kern="1200" dirty="0"/>
        </a:p>
      </dsp:txBody>
      <dsp:txXfrm>
        <a:off x="3475872" y="919281"/>
        <a:ext cx="2339851" cy="979208"/>
      </dsp:txXfrm>
    </dsp:sp>
    <dsp:sp modelId="{4DC6552B-0DC5-4623-8BDD-6C9ACFE0C8D8}">
      <dsp:nvSpPr>
        <dsp:cNvPr id="0" name=""/>
        <dsp:cNvSpPr/>
      </dsp:nvSpPr>
      <dsp:spPr>
        <a:xfrm>
          <a:off x="4153556" y="1381491"/>
          <a:ext cx="3354175" cy="3249254"/>
        </a:xfrm>
        <a:prstGeom prst="ellipse">
          <a:avLst/>
        </a:prstGeom>
        <a:solidFill>
          <a:schemeClr val="accent3">
            <a:alpha val="50000"/>
            <a:hueOff val="5119456"/>
            <a:satOff val="-23529"/>
            <a:lumOff val="54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2021-2022 учебный год </a:t>
          </a:r>
          <a:endParaRPr lang="ru-RU" sz="1700" kern="1200" dirty="0"/>
        </a:p>
      </dsp:txBody>
      <dsp:txXfrm>
        <a:off x="5959651" y="1756405"/>
        <a:ext cx="1290067" cy="2499426"/>
      </dsp:txXfrm>
    </dsp:sp>
    <dsp:sp modelId="{8125E4B3-2DDF-40DB-997F-1F0462BE9D6B}">
      <dsp:nvSpPr>
        <dsp:cNvPr id="0" name=""/>
        <dsp:cNvSpPr/>
      </dsp:nvSpPr>
      <dsp:spPr>
        <a:xfrm>
          <a:off x="3134265" y="2695982"/>
          <a:ext cx="3344199" cy="3135569"/>
        </a:xfrm>
        <a:prstGeom prst="ellipse">
          <a:avLst/>
        </a:prstGeom>
        <a:solidFill>
          <a:schemeClr val="accent3">
            <a:alpha val="50000"/>
            <a:hueOff val="10238912"/>
            <a:satOff val="-47059"/>
            <a:lumOff val="10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                                       От 15 лет 3 месяцев                До 16 лет 2 месяцев</a:t>
          </a:r>
          <a:endParaRPr lang="ru-RU" sz="2000" kern="1200" dirty="0"/>
        </a:p>
      </dsp:txBody>
      <dsp:txXfrm>
        <a:off x="3520134" y="4414515"/>
        <a:ext cx="2572460" cy="994940"/>
      </dsp:txXfrm>
    </dsp:sp>
    <dsp:sp modelId="{6A556CE6-535B-453E-95E2-3425F57382DC}">
      <dsp:nvSpPr>
        <dsp:cNvPr id="0" name=""/>
        <dsp:cNvSpPr/>
      </dsp:nvSpPr>
      <dsp:spPr>
        <a:xfrm>
          <a:off x="1836205" y="1682473"/>
          <a:ext cx="3737472" cy="3237579"/>
        </a:xfrm>
        <a:prstGeom prst="ellipse">
          <a:avLst/>
        </a:prstGeom>
        <a:solidFill>
          <a:schemeClr val="accent3">
            <a:alpha val="50000"/>
            <a:hueOff val="15358367"/>
            <a:satOff val="-70588"/>
            <a:lumOff val="1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Свердловская область</a:t>
          </a:r>
          <a:endParaRPr lang="ru-RU" sz="1800" b="1" kern="1200" dirty="0"/>
        </a:p>
      </dsp:txBody>
      <dsp:txXfrm>
        <a:off x="2123702" y="2056040"/>
        <a:ext cx="1437489" cy="249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8975-B7DC-4B89-B3D2-DF2178BCF649}">
      <dsp:nvSpPr>
        <dsp:cNvPr id="0" name=""/>
        <dsp:cNvSpPr/>
      </dsp:nvSpPr>
      <dsp:spPr>
        <a:xfrm>
          <a:off x="-5622371" y="-861177"/>
          <a:ext cx="6697802" cy="6697802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7321F-6211-4523-9D9E-5F8E8372F5EE}">
      <dsp:nvSpPr>
        <dsp:cNvPr id="0" name=""/>
        <dsp:cNvSpPr/>
      </dsp:nvSpPr>
      <dsp:spPr>
        <a:xfrm>
          <a:off x="349027" y="112447"/>
          <a:ext cx="7875814" cy="679641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Оценка навыков учащихся в рамках исследования PISA проводится по основным направлениям функциональной грамотности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027" y="112447"/>
        <a:ext cx="7875814" cy="679641"/>
      </dsp:txXfrm>
    </dsp:sp>
    <dsp:sp modelId="{367E6A44-957D-41D5-BF4E-93263D6046D0}">
      <dsp:nvSpPr>
        <dsp:cNvPr id="0" name=""/>
        <dsp:cNvSpPr/>
      </dsp:nvSpPr>
      <dsp:spPr>
        <a:xfrm>
          <a:off x="66422" y="169662"/>
          <a:ext cx="565210" cy="565210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420CA-58BE-46D0-B7A2-8B0508DA661F}">
      <dsp:nvSpPr>
        <dsp:cNvPr id="0" name=""/>
        <dsp:cNvSpPr/>
      </dsp:nvSpPr>
      <dsp:spPr>
        <a:xfrm>
          <a:off x="758507" y="904834"/>
          <a:ext cx="7466334" cy="45216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Математическая грамотность 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8507" y="904834"/>
        <a:ext cx="7466334" cy="452168"/>
      </dsp:txXfrm>
    </dsp:sp>
    <dsp:sp modelId="{A96F0C1E-44AE-4A2B-8CD2-34CEC7CFF668}">
      <dsp:nvSpPr>
        <dsp:cNvPr id="0" name=""/>
        <dsp:cNvSpPr/>
      </dsp:nvSpPr>
      <dsp:spPr>
        <a:xfrm>
          <a:off x="475901" y="848313"/>
          <a:ext cx="565210" cy="565210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accent3">
              <a:hueOff val="2559728"/>
              <a:satOff val="-11765"/>
              <a:lumOff val="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06474-9797-4E1A-8071-1008A0498300}">
      <dsp:nvSpPr>
        <dsp:cNvPr id="0" name=""/>
        <dsp:cNvSpPr/>
      </dsp:nvSpPr>
      <dsp:spPr>
        <a:xfrm>
          <a:off x="982899" y="1582988"/>
          <a:ext cx="7241942" cy="45216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Читательская грамотность 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2899" y="1582988"/>
        <a:ext cx="7241942" cy="452168"/>
      </dsp:txXfrm>
    </dsp:sp>
    <dsp:sp modelId="{FD5B0D2C-5F18-413C-B048-73847F2D421D}">
      <dsp:nvSpPr>
        <dsp:cNvPr id="0" name=""/>
        <dsp:cNvSpPr/>
      </dsp:nvSpPr>
      <dsp:spPr>
        <a:xfrm>
          <a:off x="700294" y="1526467"/>
          <a:ext cx="565210" cy="565210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accent3">
              <a:hueOff val="5119456"/>
              <a:satOff val="-23529"/>
              <a:lumOff val="549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9E81C-6376-4245-854A-F1027BEA9F16}">
      <dsp:nvSpPr>
        <dsp:cNvPr id="0" name=""/>
        <dsp:cNvSpPr/>
      </dsp:nvSpPr>
      <dsp:spPr>
        <a:xfrm>
          <a:off x="1054546" y="2261639"/>
          <a:ext cx="7170295" cy="45216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Естественнонаучная грамотность 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4546" y="2261639"/>
        <a:ext cx="7170295" cy="452168"/>
      </dsp:txXfrm>
    </dsp:sp>
    <dsp:sp modelId="{67FE924F-0493-400F-A9AC-7C010756A5D1}">
      <dsp:nvSpPr>
        <dsp:cNvPr id="0" name=""/>
        <dsp:cNvSpPr/>
      </dsp:nvSpPr>
      <dsp:spPr>
        <a:xfrm>
          <a:off x="771940" y="2205118"/>
          <a:ext cx="565210" cy="565210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accent3">
              <a:hueOff val="7679183"/>
              <a:satOff val="-35294"/>
              <a:lumOff val="823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1F730-8AC6-431A-AA25-609A4D75BECC}">
      <dsp:nvSpPr>
        <dsp:cNvPr id="0" name=""/>
        <dsp:cNvSpPr/>
      </dsp:nvSpPr>
      <dsp:spPr>
        <a:xfrm>
          <a:off x="982899" y="2940290"/>
          <a:ext cx="7241942" cy="452168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Дополнительной областью оценивания являются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2899" y="2940290"/>
        <a:ext cx="7241942" cy="452168"/>
      </dsp:txXfrm>
    </dsp:sp>
    <dsp:sp modelId="{B5F52242-C3A6-404D-A4B5-7650E1E5281B}">
      <dsp:nvSpPr>
        <dsp:cNvPr id="0" name=""/>
        <dsp:cNvSpPr/>
      </dsp:nvSpPr>
      <dsp:spPr>
        <a:xfrm>
          <a:off x="700294" y="2883769"/>
          <a:ext cx="565210" cy="565210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3">
              <a:hueOff val="10238912"/>
              <a:satOff val="-47059"/>
              <a:lumOff val="1098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4F9B7-36E8-42DD-AE0F-795457BBED16}">
      <dsp:nvSpPr>
        <dsp:cNvPr id="0" name=""/>
        <dsp:cNvSpPr/>
      </dsp:nvSpPr>
      <dsp:spPr>
        <a:xfrm>
          <a:off x="758507" y="3618444"/>
          <a:ext cx="7466334" cy="452168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Финансовая грамотность 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8507" y="3618444"/>
        <a:ext cx="7466334" cy="452168"/>
      </dsp:txXfrm>
    </dsp:sp>
    <dsp:sp modelId="{4BA85AA8-9666-451B-B00C-BBC1EE8E8391}">
      <dsp:nvSpPr>
        <dsp:cNvPr id="0" name=""/>
        <dsp:cNvSpPr/>
      </dsp:nvSpPr>
      <dsp:spPr>
        <a:xfrm>
          <a:off x="475901" y="3561923"/>
          <a:ext cx="565210" cy="565210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3">
              <a:hueOff val="12798638"/>
              <a:satOff val="-58823"/>
              <a:lumOff val="137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34D82-CABF-4CCD-AF23-4C9EC33A6322}">
      <dsp:nvSpPr>
        <dsp:cNvPr id="0" name=""/>
        <dsp:cNvSpPr/>
      </dsp:nvSpPr>
      <dsp:spPr>
        <a:xfrm>
          <a:off x="349027" y="4297095"/>
          <a:ext cx="7875814" cy="452168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9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Креативное мышление и глобальные компетенции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027" y="4297095"/>
        <a:ext cx="7875814" cy="452168"/>
      </dsp:txXfrm>
    </dsp:sp>
    <dsp:sp modelId="{E518617D-74F8-41E2-BD1D-1132B87413DC}">
      <dsp:nvSpPr>
        <dsp:cNvPr id="0" name=""/>
        <dsp:cNvSpPr/>
      </dsp:nvSpPr>
      <dsp:spPr>
        <a:xfrm>
          <a:off x="66422" y="4240574"/>
          <a:ext cx="565210" cy="565210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3">
              <a:hueOff val="15358367"/>
              <a:satOff val="-70588"/>
              <a:lumOff val="1647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EF969-4545-41DE-BA91-38982CB3ECA6}">
      <dsp:nvSpPr>
        <dsp:cNvPr id="0" name=""/>
        <dsp:cNvSpPr/>
      </dsp:nvSpPr>
      <dsp:spPr>
        <a:xfrm>
          <a:off x="401101" y="241032"/>
          <a:ext cx="8167846" cy="305899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28D46-5148-4E72-BF53-6A7651EB520A}">
      <dsp:nvSpPr>
        <dsp:cNvPr id="0" name=""/>
        <dsp:cNvSpPr/>
      </dsp:nvSpPr>
      <dsp:spPr>
        <a:xfrm>
          <a:off x="1296143" y="2329262"/>
          <a:ext cx="125557" cy="12555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5DE3F-01E1-422F-82BA-DA47D0A8FDEA}">
      <dsp:nvSpPr>
        <dsp:cNvPr id="0" name=""/>
        <dsp:cNvSpPr/>
      </dsp:nvSpPr>
      <dsp:spPr>
        <a:xfrm>
          <a:off x="720083" y="2500609"/>
          <a:ext cx="1413673" cy="45737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3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83" y="2500609"/>
        <a:ext cx="1413673" cy="457375"/>
      </dsp:txXfrm>
    </dsp:sp>
    <dsp:sp modelId="{52FBFF19-88D3-4E64-BF29-1731290C65E2}">
      <dsp:nvSpPr>
        <dsp:cNvPr id="0" name=""/>
        <dsp:cNvSpPr/>
      </dsp:nvSpPr>
      <dsp:spPr>
        <a:xfrm>
          <a:off x="2304256" y="1753201"/>
          <a:ext cx="196524" cy="19652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C6959-144A-4E5A-83C7-1FB26C7AA4B9}">
      <dsp:nvSpPr>
        <dsp:cNvPr id="0" name=""/>
        <dsp:cNvSpPr/>
      </dsp:nvSpPr>
      <dsp:spPr>
        <a:xfrm>
          <a:off x="1512168" y="2045009"/>
          <a:ext cx="1849405" cy="5685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34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Начальное общее образования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2168" y="2045009"/>
        <a:ext cx="1849405" cy="568516"/>
      </dsp:txXfrm>
    </dsp:sp>
    <dsp:sp modelId="{70B256B8-367E-450D-B9D1-5CC828B6956C}">
      <dsp:nvSpPr>
        <dsp:cNvPr id="0" name=""/>
        <dsp:cNvSpPr/>
      </dsp:nvSpPr>
      <dsp:spPr>
        <a:xfrm>
          <a:off x="3528392" y="1249144"/>
          <a:ext cx="262033" cy="262033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AA9D94-697B-4335-87C0-939783AEE798}">
      <dsp:nvSpPr>
        <dsp:cNvPr id="0" name=""/>
        <dsp:cNvSpPr/>
      </dsp:nvSpPr>
      <dsp:spPr>
        <a:xfrm>
          <a:off x="2736299" y="1613215"/>
          <a:ext cx="1769559" cy="10564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46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Основное общее образование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6299" y="1613215"/>
        <a:ext cx="1769559" cy="1056417"/>
      </dsp:txXfrm>
    </dsp:sp>
    <dsp:sp modelId="{8A0AFF84-0EF8-490C-9307-9D32A57884D2}">
      <dsp:nvSpPr>
        <dsp:cNvPr id="0" name=""/>
        <dsp:cNvSpPr/>
      </dsp:nvSpPr>
      <dsp:spPr>
        <a:xfrm>
          <a:off x="5206158" y="821120"/>
          <a:ext cx="338459" cy="338459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9F3D8-6B4E-494A-89D3-B65343434F0D}">
      <dsp:nvSpPr>
        <dsp:cNvPr id="0" name=""/>
        <dsp:cNvSpPr/>
      </dsp:nvSpPr>
      <dsp:spPr>
        <a:xfrm>
          <a:off x="4464498" y="1253172"/>
          <a:ext cx="1525316" cy="14249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43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Среднее общее образование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498" y="1253172"/>
        <a:ext cx="1525316" cy="1424911"/>
      </dsp:txXfrm>
    </dsp:sp>
    <dsp:sp modelId="{196E9F81-D527-400E-9D00-E9E561205D20}">
      <dsp:nvSpPr>
        <dsp:cNvPr id="0" name=""/>
        <dsp:cNvSpPr/>
      </dsp:nvSpPr>
      <dsp:spPr>
        <a:xfrm>
          <a:off x="6696743" y="533087"/>
          <a:ext cx="431262" cy="43126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8695C-4993-46FA-BEE1-F8BC6B46C97F}">
      <dsp:nvSpPr>
        <dsp:cNvPr id="0" name=""/>
        <dsp:cNvSpPr/>
      </dsp:nvSpPr>
      <dsp:spPr>
        <a:xfrm>
          <a:off x="5832650" y="965137"/>
          <a:ext cx="2249379" cy="16501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517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2650" y="965137"/>
        <a:ext cx="2249379" cy="165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875F-F194-4313-9A6A-9287162241D7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AF56-C682-4CF2-97D7-1CF574FEC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0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646787-FBE5-44E9-90CE-A10DCE1318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293E6F-5A6E-4643-88E1-F99FBFDD9343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fg.resh.edu.ru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bank-zadaniy/" TargetMode="External"/><Relationship Id="rId5" Type="http://schemas.openxmlformats.org/officeDocument/2006/relationships/hyperlink" Target="http://center-imc.ru/wp-content/uploads/2020/02/10120.pdf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resh.edu.ru/instruction" TargetMode="External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ro.ru/?cid=5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ademy.prosv.ru/courses" TargetMode="External"/><Relationship Id="rId4" Type="http://schemas.openxmlformats.org/officeDocument/2006/relationships/hyperlink" Target="https://prosv.ru/webina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hyperlink" Target="https://umcistra.ru/pis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oco.ru/&#1087;&#1088;&#1080;&#1084;&#1077;&#1088;&#1099;-&#1079;&#1072;&#1076;&#1072;&#1095;-pisa" TargetMode="External"/><Relationship Id="rId11" Type="http://schemas.microsoft.com/office/2007/relationships/hdphoto" Target="../media/hdphoto4.wdp"/><Relationship Id="rId5" Type="http://schemas.openxmlformats.org/officeDocument/2006/relationships/hyperlink" Target="https://fioco.ru/vebinar-shkoly-ocenka-pisa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events.webinar.ru/event/6526839/6651579/32078b3850bf7a8ac7621b0f3ec20fbe" TargetMode="Externa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5996" y="281267"/>
            <a:ext cx="45005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Сысертского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 </a:t>
            </a:r>
          </a:p>
        </p:txBody>
      </p:sp>
      <p:pic>
        <p:nvPicPr>
          <p:cNvPr id="5122" name="Picture 2" descr="http://budyzdorov.ru/doc/uploaded/img/966180_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81267"/>
            <a:ext cx="644201" cy="10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8212" y="2090172"/>
            <a:ext cx="709085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Муниципальные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педагогические  чтения  в  системе  образования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Сысертского  городского  округа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2020 году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«Функциональная грамотность участников образовательных отношений»</a:t>
            </a:r>
            <a:endParaRPr kumimoji="0" lang="ru-RU" sz="24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067689"/>
            <a:ext cx="7992888" cy="3970318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ea typeface="Times New Roman"/>
              </a:rPr>
              <a:t>5. </a:t>
            </a:r>
            <a:r>
              <a:rPr lang="ru-RU" kern="1800" dirty="0" smtClean="0">
                <a:effectLst/>
                <a:latin typeface="Times New Roman"/>
                <a:ea typeface="Times New Roman"/>
              </a:rPr>
              <a:t>Электронный банк заданий</a:t>
            </a:r>
            <a:r>
              <a:rPr lang="ru-RU" kern="1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: 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3"/>
              </a:rPr>
              <a:t>https://fg.resh.edu.ru/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kern="1800" dirty="0" smtClean="0">
                <a:effectLst/>
                <a:latin typeface="Times New Roman"/>
                <a:ea typeface="Times New Roman"/>
              </a:rPr>
              <a:t>Пошаговая инструкция, как получить доступ к электронному банку заданий, представлена в руководстве пользователя. Ознакомиться с руководством пользователя можно по ссылке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4"/>
              </a:rPr>
              <a:t>https://resh.edu.ru/instruction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6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Примеры открытых заданий PISA по читательской, математической, естественнонаучной, финансовой грамотности и заданий по совместному решению задач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5"/>
              </a:rPr>
              <a:t>http://center-imc.ru/wp-content/uploads/2020/02/10120.pdf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7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Банк заданий для формирования и оценки функциональной грамотности обучающихся основной школы (5-9 классы). ФГБНУ Институт стратегии развития образования Российской академии образования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6"/>
              </a:rPr>
              <a:t>http://skiv.instrao.ru/bank-zadaniy/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8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Демонстрационные материалы для оценки функциональной грамотности учащихся 5 и 7 классов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</a:rPr>
              <a:t>http://skiv.instrao.ru/support/demonstratsionnye-materialya/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75533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7" t="24347" r="26285" b="22797"/>
          <a:stretch/>
        </p:blipFill>
        <p:spPr bwMode="auto">
          <a:xfrm>
            <a:off x="916782" y="5219008"/>
            <a:ext cx="2421802" cy="15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35" y="5219008"/>
            <a:ext cx="5239345" cy="1506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69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avatars.mds.yandex.net/get-zen_doc/112297/pub_5b67fcfb264ebb00a805b9f2_5b67fd94306d4900a9b860c8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45" y="1124744"/>
            <a:ext cx="4120677" cy="267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869" y="232078"/>
            <a:ext cx="8241353" cy="707886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B4DCFA">
                <a:lumMod val="9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Указ </a:t>
            </a:r>
            <a:r>
              <a:rPr kumimoji="0" lang="ru-RU" sz="2000" b="1" i="0" u="none" strike="noStrike" kern="18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 474 от 21 июля 2020 года «О национальных целях развития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8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Российской Федерации на период </a:t>
            </a:r>
            <a:r>
              <a:rPr kumimoji="0" lang="ru-RU" sz="2000" b="1" i="0" u="none" strike="noStrike" kern="18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ru-RU" sz="2000" b="1" i="0" u="none" strike="noStrike" kern="18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до 2030 года»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023" y="1132694"/>
            <a:ext cx="3863961" cy="558614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целях осуществления прорывного развития Российской Федерации, увеличения численности населения страны, повышения уровня жизни граждан, создания комфортных условий для их проживания, а также раскрытия таланта каждого человека постановляю:</a:t>
            </a: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 Определить следующие национальные цели развития Российской Федерации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период до 2030 года: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сохранение населения, здоровье и благополучие людей;</a:t>
            </a:r>
          </a:p>
          <a:p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возможности для самореализации и развития талантов;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комфортная и безопасная среда для жизни;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г) достойный, эффективный труд и успешное предпринимательство;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д) цифровая трансформация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1545" y="3933056"/>
            <a:ext cx="4120677" cy="2708434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Установить следующие целевые показатели, характеризующие достижение национальных целей к 2030 году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</a:t>
            </a:r>
            <a:endParaRPr lang="ru-RU" sz="1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б) в рамках национальной цели </a:t>
            </a: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"Возможности для самореализации и развития талантов":</a:t>
            </a:r>
          </a:p>
          <a:p>
            <a:pPr lvl="0"/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вхождение Российской Федерации в число десяти ведущих стран мира по качеству общего образования;</a:t>
            </a:r>
          </a:p>
        </p:txBody>
      </p:sp>
    </p:spTree>
    <p:extLst>
      <p:ext uri="{BB962C8B-B14F-4D97-AF65-F5344CB8AC3E}">
        <p14:creationId xmlns:p14="http://schemas.microsoft.com/office/powerpoint/2010/main" val="10128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665910"/>
            <a:ext cx="7992888" cy="183127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Результаты РФ сопоставимы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 средними данными по странам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ОЭСР.</a:t>
            </a:r>
          </a:p>
          <a:p>
            <a:pPr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2015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году российские четвероклассники и восьмиклассники вошли в семёрку лучших стран в международном мониторинговом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исследовании TIMSS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пятидесяти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стран-участниц.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2016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году российские четвероклассники заняли первое место в международном исследовании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PIRLS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среди пятидесяти стран-участниц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920880" cy="461665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Международные исследования в Российской Федерации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168746"/>
              </p:ext>
            </p:extLst>
          </p:nvPr>
        </p:nvGraphicFramePr>
        <p:xfrm>
          <a:off x="755576" y="908720"/>
          <a:ext cx="7926052" cy="392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2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393534"/>
              </p:ext>
            </p:extLst>
          </p:nvPr>
        </p:nvGraphicFramePr>
        <p:xfrm>
          <a:off x="575556" y="1026448"/>
          <a:ext cx="9361040" cy="583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 rot="1079744">
            <a:off x="4731406" y="3826238"/>
            <a:ext cx="1368152" cy="707886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60648"/>
            <a:ext cx="6840760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по оценке образовательных достижений учащихся PISA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– это международное сопоставительное исследование качества образования, в рамках которого оцениваются знания и навыки учащихся школ в возрасте 15-ти лет.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Проводится под эгидой Организации экономического сотрудничества и развития (ОЭСР). Национальным центром проведения исследования PISA в Российской Федерации является ФГБУ «Федеральный институт оценки качества образования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12039" r="81265" b="71859"/>
          <a:stretch/>
        </p:blipFill>
        <p:spPr bwMode="auto">
          <a:xfrm>
            <a:off x="395536" y="5517232"/>
            <a:ext cx="135847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0181"/>
            <a:ext cx="1373531" cy="10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782525"/>
              </p:ext>
            </p:extLst>
          </p:nvPr>
        </p:nvGraphicFramePr>
        <p:xfrm>
          <a:off x="426368" y="1268760"/>
          <a:ext cx="8291264" cy="49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1680" y="332656"/>
            <a:ext cx="6693306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611680"/>
            <a:ext cx="7848872" cy="23083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«Международные сравнительные исследования в области образования год за годом подтверждают, что российские учащиеся сильны в области предметных знаний, </a:t>
            </a:r>
            <a:r>
              <a:rPr lang="ru-RU" sz="1600" b="1" i="1" dirty="0" smtClean="0">
                <a:solidFill>
                  <a:srgbClr val="002060"/>
                </a:solidFill>
              </a:rPr>
              <a:t>но у них возникают трудности в применении предметных знаний в ситуациях, приближенных к жизненным реальностям</a:t>
            </a:r>
            <a:r>
              <a:rPr lang="ru-RU" sz="1600" i="1" dirty="0" smtClean="0">
                <a:solidFill>
                  <a:srgbClr val="002060"/>
                </a:solidFill>
              </a:rPr>
              <a:t>. В связи с этим, одной из задач для профессионального сообщества становится разработка национального инструментария и технологии, которые будут способствовать формированию и оценке способности применять полученные в процессе обучения знания для решения различных учебных и практических задач – формированию функциональной грамотности». Г. С. </a:t>
            </a:r>
            <a:r>
              <a:rPr lang="ru-RU" sz="1600" i="1" dirty="0" smtClean="0">
                <a:solidFill>
                  <a:srgbClr val="002060"/>
                </a:solidFill>
              </a:rPr>
              <a:t>Ковалева, руководитель </a:t>
            </a:r>
            <a:r>
              <a:rPr lang="ru-RU" sz="1600" i="1" dirty="0" smtClean="0">
                <a:solidFill>
                  <a:srgbClr val="002060"/>
                </a:solidFill>
              </a:rPr>
              <a:t>Центра оценки качества образования.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9358" y="258406"/>
            <a:ext cx="6693306" cy="1200329"/>
          </a:xfrm>
          <a:prstGeom prst="rect">
            <a:avLst/>
          </a:prstGeom>
          <a:solidFill>
            <a:schemeClr val="bg1">
              <a:alpha val="82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обучающихся 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628839"/>
              </p:ext>
            </p:extLst>
          </p:nvPr>
        </p:nvGraphicFramePr>
        <p:xfrm>
          <a:off x="323528" y="3501008"/>
          <a:ext cx="8820472" cy="341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13" y="5589240"/>
            <a:ext cx="2093143" cy="111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0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772816"/>
            <a:ext cx="7992888" cy="477053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>
            <a:spAutoFit/>
          </a:bodyPr>
          <a:lstStyle/>
          <a:p>
            <a:pPr indent="53657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 целях повышения качества образования, формирования и оценки функциональной грамотности обучающихся реализуются дополнительные профессиональные программы повышения квалификации педагогов: </a:t>
            </a:r>
          </a:p>
          <a:p>
            <a:pPr indent="536575" algn="just">
              <a:spcAft>
                <a:spcPts val="0"/>
              </a:spcAft>
            </a:pPr>
            <a:endParaRPr lang="ru-RU" kern="1800" dirty="0" smtClean="0">
              <a:effectLst/>
              <a:latin typeface="Times New Roman"/>
              <a:ea typeface="Times New Roman"/>
            </a:endParaRPr>
          </a:p>
          <a:p>
            <a:pPr lvl="0" indent="536575" algn="just"/>
            <a:r>
              <a:rPr lang="ru-RU" kern="1800" dirty="0" smtClean="0">
                <a:effectLst/>
                <a:latin typeface="Times New Roman"/>
                <a:ea typeface="Times New Roman"/>
              </a:rPr>
              <a:t>ГАОУ ДПО СО «ИРО» в разделе «Образовательная деятельность/Повышение квалификации: (</a:t>
            </a:r>
            <a:r>
              <a:rPr lang="ru-RU" kern="1800" dirty="0">
                <a:solidFill>
                  <a:prstClr val="black"/>
                </a:solidFill>
                <a:latin typeface="Times New Roman"/>
                <a:ea typeface="Times New Roman"/>
              </a:rPr>
              <a:t>с</a:t>
            </a:r>
            <a:r>
              <a:rPr lang="ru-RU" kern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овременные </a:t>
            </a:r>
            <a:r>
              <a:rPr lang="ru-RU" kern="1800" dirty="0">
                <a:solidFill>
                  <a:prstClr val="black"/>
                </a:solidFill>
                <a:latin typeface="Times New Roman"/>
                <a:ea typeface="Times New Roman"/>
              </a:rPr>
              <a:t>средства оценивания результатов </a:t>
            </a:r>
            <a:r>
              <a:rPr lang="ru-RU" kern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обучения; комплексный </a:t>
            </a:r>
            <a:r>
              <a:rPr lang="ru-RU" kern="1800" dirty="0">
                <a:solidFill>
                  <a:prstClr val="black"/>
                </a:solidFill>
                <a:latin typeface="Times New Roman"/>
                <a:ea typeface="Times New Roman"/>
              </a:rPr>
              <a:t>мониторинг качества подготовки </a:t>
            </a:r>
            <a:r>
              <a:rPr lang="ru-RU" kern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обучающихся; педагогическое </a:t>
            </a:r>
            <a:r>
              <a:rPr lang="ru-RU" kern="1800" dirty="0">
                <a:solidFill>
                  <a:prstClr val="black"/>
                </a:solidFill>
                <a:latin typeface="Times New Roman"/>
                <a:ea typeface="Times New Roman"/>
              </a:rPr>
              <a:t>тестирование в системе оценки и управления качеством </a:t>
            </a:r>
            <a:r>
              <a:rPr lang="ru-RU" kern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образования, </a:t>
            </a:r>
            <a:r>
              <a:rPr lang="ru-RU" kern="1800" dirty="0">
                <a:solidFill>
                  <a:prstClr val="black"/>
                </a:solidFill>
                <a:latin typeface="Times New Roman"/>
                <a:ea typeface="Times New Roman"/>
              </a:rPr>
              <a:t>обучение с использованием </a:t>
            </a:r>
            <a:r>
              <a:rPr lang="ru-RU" kern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ДОТ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kern="1800" dirty="0">
                <a:solidFill>
                  <a:prstClr val="black"/>
                </a:solidFill>
                <a:latin typeface="Times New Roman"/>
                <a:ea typeface="Times New Roman"/>
              </a:rPr>
              <a:t>ф</a:t>
            </a:r>
            <a:r>
              <a:rPr lang="ru-RU" kern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ункциональная </a:t>
            </a:r>
            <a:r>
              <a:rPr lang="ru-RU" kern="1800" dirty="0">
                <a:solidFill>
                  <a:prstClr val="black"/>
                </a:solidFill>
                <a:latin typeface="Times New Roman"/>
                <a:ea typeface="Times New Roman"/>
              </a:rPr>
              <a:t>грамотность школьников: методы и средства формирования и </a:t>
            </a:r>
            <a:r>
              <a:rPr lang="ru-RU" kern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оценивания).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3"/>
              </a:rPr>
              <a:t>https://www.irro.ru/?cid=56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latin typeface="Times New Roman"/>
              <a:ea typeface="Times New Roman"/>
            </a:endParaRPr>
          </a:p>
          <a:p>
            <a:pPr indent="536575" algn="just">
              <a:spcAft>
                <a:spcPts val="0"/>
              </a:spcAft>
            </a:pPr>
            <a:r>
              <a:rPr lang="ru-RU" dirty="0" err="1" smtClean="0">
                <a:effectLst/>
                <a:latin typeface="Times New Roman"/>
                <a:ea typeface="Times New Roman"/>
              </a:rPr>
              <a:t>Вебинары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для учителей-предметников по функциональной грамотности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4"/>
              </a:rPr>
              <a:t>https://prosv.ru/webinars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indent="53657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Курсы повышения квалификации Академии «Просвещение» («Формирование функциональной грамотности обучающихся как одна из приоритетных задач школы»)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5"/>
              </a:rPr>
              <a:t>https://academy.prosv.ru/courses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457200"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9358" y="258406"/>
            <a:ext cx="7551114" cy="1200329"/>
          </a:xfrm>
          <a:prstGeom prst="rect">
            <a:avLst/>
          </a:prstGeom>
          <a:solidFill>
            <a:schemeClr val="bg1">
              <a:alpha val="82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педагогических работников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6" t="11818" r="13742" b="13480"/>
          <a:stretch/>
        </p:blipFill>
        <p:spPr bwMode="auto">
          <a:xfrm>
            <a:off x="714662" y="1144067"/>
            <a:ext cx="7714676" cy="413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11480" r="18358" b="6347"/>
          <a:stretch/>
        </p:blipFill>
        <p:spPr bwMode="auto">
          <a:xfrm>
            <a:off x="2915816" y="2810291"/>
            <a:ext cx="5256584" cy="384522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69358" y="258406"/>
            <a:ext cx="7551114" cy="646331"/>
          </a:xfrm>
          <a:prstGeom prst="rect">
            <a:avLst/>
          </a:prstGeom>
          <a:solidFill>
            <a:schemeClr val="bg1">
              <a:alpha val="82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Полезные ресурсы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73" y="1628800"/>
            <a:ext cx="2809800" cy="158051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2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kartinkinaden.ru/uploads/posts/2020-07/1593798008_10-p-strogii-fon-dlya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75533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1062" y="1153419"/>
            <a:ext cx="7200800" cy="341632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1. Запись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вебинара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«формирование креативного мышления в образовательном процессе: мифы и реальность</a:t>
            </a:r>
          </a:p>
          <a:p>
            <a:pPr algn="just">
              <a:spcAft>
                <a:spcPts val="0"/>
              </a:spcAft>
            </a:pP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4"/>
              </a:rPr>
              <a:t>https://events.webinar.ru/event/6526839/6651579/32078b3850bf7a8ac7621b0f3ec20fbe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algn="just"/>
            <a:r>
              <a:rPr lang="ru-RU" kern="1800" dirty="0" smtClean="0">
                <a:effectLst/>
                <a:latin typeface="Times New Roman"/>
                <a:ea typeface="Times New Roman"/>
              </a:rPr>
              <a:t>2.</a:t>
            </a:r>
            <a:r>
              <a:rPr lang="en-US" kern="1800" dirty="0">
                <a:latin typeface="Times New Roman"/>
                <a:ea typeface="Times New Roman"/>
              </a:rPr>
              <a:t> </a:t>
            </a:r>
            <a:r>
              <a:rPr lang="ru-RU" kern="1800" dirty="0" smtClean="0">
                <a:effectLst/>
                <a:latin typeface="Times New Roman"/>
                <a:ea typeface="Times New Roman"/>
              </a:rPr>
              <a:t>Общероссийская оценка по модели PISA. </a:t>
            </a:r>
            <a:r>
              <a:rPr lang="ru-RU" kern="1800" dirty="0" err="1" smtClean="0">
                <a:effectLst/>
                <a:latin typeface="Times New Roman"/>
                <a:ea typeface="Times New Roman"/>
              </a:rPr>
              <a:t>Вебинар</a:t>
            </a:r>
            <a:r>
              <a:rPr lang="ru-RU" kern="1800" dirty="0" smtClean="0">
                <a:effectLst/>
                <a:latin typeface="Times New Roman"/>
                <a:ea typeface="Times New Roman"/>
              </a:rPr>
              <a:t> для образовательных организаций (25.09.2020). Презентация платформы «Электронный банк тренировочных заданий по оценке функциональной грамотности»</a:t>
            </a:r>
            <a:r>
              <a:rPr lang="ru-RU" kern="1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5"/>
              </a:rPr>
              <a:t>https://fioco.ru/vebinar-shkoly-ocenka-pisa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dirty="0">
                <a:latin typeface="Times New Roman"/>
                <a:ea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Открытые задания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6"/>
              </a:rPr>
              <a:t>https://fioco.ru/примеры-задач-pisa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en-US" dirty="0" smtClean="0">
                <a:latin typeface="Times New Roman"/>
                <a:ea typeface="Times New Roman"/>
              </a:rPr>
              <a:t>4</a:t>
            </a:r>
            <a:r>
              <a:rPr lang="ru-RU" dirty="0" smtClean="0">
                <a:latin typeface="Times New Roman"/>
                <a:ea typeface="Times New Roman"/>
              </a:rPr>
              <a:t>. Материалы по формированию функциональной грамотности </a:t>
            </a:r>
            <a:r>
              <a:rPr lang="en-US" dirty="0" smtClean="0">
                <a:latin typeface="Times New Roman"/>
                <a:ea typeface="Times New Roman"/>
                <a:hlinkClick r:id="rId7"/>
              </a:rPr>
              <a:t>https://umcistra.ru/pisa</a:t>
            </a:r>
            <a:endParaRPr lang="ru-RU" dirty="0" smtClean="0"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5451"/>
            <a:ext cx="3227774" cy="181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3211492" cy="180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659</TotalTime>
  <Words>662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40</cp:revision>
  <dcterms:created xsi:type="dcterms:W3CDTF">2020-10-28T03:08:25Z</dcterms:created>
  <dcterms:modified xsi:type="dcterms:W3CDTF">2020-10-29T05:22:36Z</dcterms:modified>
</cp:coreProperties>
</file>