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7" r:id="rId11"/>
    <p:sldId id="264" r:id="rId12"/>
    <p:sldId id="266" r:id="rId13"/>
    <p:sldId id="268" r:id="rId14"/>
  </p:sldIdLst>
  <p:sldSz cx="9144000" cy="6858000" type="screen4x3"/>
  <p:notesSz cx="6781800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 varScale="1">
        <p:scale>
          <a:sx n="88" d="100"/>
          <a:sy n="88" d="100"/>
        </p:scale>
        <p:origin x="-14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408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tapoc.trbo.yandex.net/tapoc_secure_proxy/8579fed04c92131ad9385fb0560adef8?url=https%3A%2F%2Fstatic9.depositphotos.com%2F1585301%2F1189%2Fi%2F950%2Fdepositphotos_11894014-stock-photo-ropes-and-feather-on-o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04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0495" y="2286000"/>
            <a:ext cx="8229600" cy="1143000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chemeClr val="bg2">
                    <a:lumMod val="25000"/>
                  </a:schemeClr>
                </a:solidFill>
              </a:rPr>
              <a:t>ИСТОРИЯ МОЕЙ СЕМЬИ</a:t>
            </a:r>
            <a:endParaRPr lang="ru-RU" sz="66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6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magic-boom.ru/photo-gallery/krasivaya-starinnaya-bumaga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7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4437112"/>
            <a:ext cx="4752528" cy="1584176"/>
          </a:xfrm>
        </p:spPr>
        <p:txBody>
          <a:bodyPr anchor="t">
            <a:normAutofit/>
          </a:bodyPr>
          <a:lstStyle/>
          <a:p>
            <a:pPr algn="just"/>
            <a:r>
              <a:rPr lang="ru-RU" sz="1800" b="1" dirty="0" smtClean="0"/>
              <a:t>Семья младшего сына Игоря. Супруга Любовь Степановна работала акушеркой в Двуреченской больнице. Их дети: старшая дочь Елена и младшая дочь Наташа.</a:t>
            </a:r>
            <a:endParaRPr lang="ru-RU" sz="1800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3000" y="504825"/>
            <a:ext cx="4038600" cy="3028950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2700" y="504825"/>
            <a:ext cx="4038600" cy="302895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879"/>
            <a:ext cx="2987824" cy="400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162467"/>
            <a:ext cx="2664296" cy="3695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3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magic-boom.ru/photo-gallery/krasivaya-starinnaya-bumaga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716016" y="4509120"/>
            <a:ext cx="4233939" cy="1872208"/>
          </a:xfrm>
        </p:spPr>
        <p:txBody>
          <a:bodyPr anchor="t">
            <a:noAutofit/>
          </a:bodyPr>
          <a:lstStyle/>
          <a:p>
            <a:pPr algn="just"/>
            <a:r>
              <a:rPr lang="ru-RU" sz="1500" dirty="0" smtClean="0"/>
              <a:t>Моя бабушка Старкова Нина Васильевна. Родилась на Хромпике в 1948 году</a:t>
            </a:r>
            <a:r>
              <a:rPr lang="ru-RU" sz="1500" dirty="0"/>
              <a:t>. </a:t>
            </a:r>
            <a:r>
              <a:rPr lang="ru-RU" sz="1500" dirty="0" smtClean="0"/>
              <a:t>Работала </a:t>
            </a:r>
            <a:r>
              <a:rPr lang="ru-RU" sz="1500" dirty="0"/>
              <a:t>на Сахалине на гидрометеорологической станции. </a:t>
            </a:r>
            <a:r>
              <a:rPr lang="ru-RU" sz="1500" dirty="0" smtClean="0"/>
              <a:t>Всю жизнь проработала на Ключевском заводе ферросплавов лаборантом спектрального анализа. Награждена знаком «Ударник 11-ой пятилетки», медалью «Ветеран труда». Сейчас на заслуженном отдыхе.</a:t>
            </a:r>
            <a:endParaRPr lang="ru-RU" sz="1500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251520" y="4221088"/>
            <a:ext cx="4040188" cy="2376264"/>
          </a:xfrm>
        </p:spPr>
        <p:txBody>
          <a:bodyPr anchor="t">
            <a:normAutofit fontScale="92500" lnSpcReduction="10000"/>
          </a:bodyPr>
          <a:lstStyle/>
          <a:p>
            <a:pPr algn="just"/>
            <a:r>
              <a:rPr lang="ru-RU" sz="1600" dirty="0" smtClean="0"/>
              <a:t>Мой дедушка Старков Валерий Александрович. Родился в 1946 году в Сысерти. Работал на Сахалине на гидрометеорологической станции. Его основная трудовая деятельность прошла на Ключевском заводе ферросплавов. </a:t>
            </a:r>
            <a:r>
              <a:rPr lang="ru-RU" sz="1600" dirty="0"/>
              <a:t>П</a:t>
            </a:r>
            <a:r>
              <a:rPr lang="ru-RU" sz="1600" dirty="0" smtClean="0"/>
              <a:t>очетный металлург, автор двух десятков рационализаторских предложений.  Награжден знаком «Победитель социалистического соревнования 1975 года» Сейчас на заслуженном отдыхе.</a:t>
            </a:r>
            <a:endParaRPr lang="ru-RU" sz="1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0"/>
            <a:ext cx="2655546" cy="395128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60648"/>
            <a:ext cx="2832703" cy="3951288"/>
          </a:xfrm>
        </p:spPr>
      </p:pic>
    </p:spTree>
    <p:extLst>
      <p:ext uri="{BB962C8B-B14F-4D97-AF65-F5344CB8AC3E}">
        <p14:creationId xmlns:p14="http://schemas.microsoft.com/office/powerpoint/2010/main" val="142272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magic-boom.ru/photo-gallery/krasivaya-starinnaya-bumaga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5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3479" y="504825"/>
            <a:ext cx="4040188" cy="3030538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9066" y="504825"/>
            <a:ext cx="4041775" cy="3032125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900"/>
            <a:ext cx="3024336" cy="4046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97152"/>
            <a:ext cx="8229600" cy="1143000"/>
          </a:xfrm>
        </p:spPr>
        <p:txBody>
          <a:bodyPr anchor="t">
            <a:noAutofit/>
          </a:bodyPr>
          <a:lstStyle/>
          <a:p>
            <a:pPr algn="just"/>
            <a:r>
              <a:rPr lang="ru-RU" sz="2400" b="1" dirty="0" smtClean="0"/>
              <a:t>Это моя семья! Мой папа Старков Александр Валерьевич. Моя мама Старкова Наталья Викторовна. И моя старшая сестра Анжела.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207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98" y="0"/>
            <a:ext cx="91769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8229600" cy="1156990"/>
          </a:xfrm>
        </p:spPr>
        <p:txBody>
          <a:bodyPr>
            <a:normAutofit/>
          </a:bodyPr>
          <a:lstStyle/>
          <a:p>
            <a:r>
              <a:rPr lang="ru-RU" sz="5400" b="1" i="1" dirty="0" smtClean="0"/>
              <a:t>Продолжение следует…</a:t>
            </a:r>
            <a:endParaRPr lang="ru-RU" sz="5400" b="1" i="1" dirty="0"/>
          </a:p>
        </p:txBody>
      </p:sp>
    </p:spTree>
    <p:extLst>
      <p:ext uri="{BB962C8B-B14F-4D97-AF65-F5344CB8AC3E}">
        <p14:creationId xmlns:p14="http://schemas.microsoft.com/office/powerpoint/2010/main" val="4030529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magic-boom.ru/photo-gallery/krasivaya-starinnaya-bumaga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5890666"/>
          </a:xfrm>
        </p:spPr>
        <p:txBody>
          <a:bodyPr anchor="t">
            <a:noAutofit/>
          </a:bodyPr>
          <a:lstStyle/>
          <a:p>
            <a:pPr algn="l"/>
            <a:r>
              <a:rPr lang="ru-RU" sz="2100" b="1" i="1" dirty="0" smtClean="0"/>
              <a:t>    Фамилия Старковых принадлежит к числу древнейших семейных именований и представляет собой уникальный памятник славянского имясловия.</a:t>
            </a:r>
            <a:br>
              <a:rPr lang="ru-RU" sz="2100" b="1" i="1" dirty="0" smtClean="0"/>
            </a:br>
            <a:r>
              <a:rPr lang="ru-RU" sz="2100" b="1" i="1" dirty="0" smtClean="0"/>
              <a:t>    Исследуемая фамилия была образована в качестве отчества от нецерковного имени предка Старко с помощью фамильного суффикса «-ов».</a:t>
            </a:r>
            <a:br>
              <a:rPr lang="ru-RU" sz="2100" b="1" i="1" dirty="0" smtClean="0"/>
            </a:br>
            <a:r>
              <a:rPr lang="ru-RU" sz="2100" b="1" i="1" dirty="0" smtClean="0"/>
              <a:t>    Прозвание Старко могло закрепиться за самым старшим членом семьи – дедом. Вместе с тем, прозвище Старко мог получить почтенный старец, опытный и мудрый старожил селения. Данное именование могло указывать не только на возраст, но и на общественное положение обладателя.</a:t>
            </a:r>
            <a:br>
              <a:rPr lang="ru-RU" sz="2100" b="1" i="1" dirty="0" smtClean="0"/>
            </a:br>
            <a:r>
              <a:rPr lang="ru-RU" sz="2100" b="1" i="1" dirty="0"/>
              <a:t> </a:t>
            </a:r>
            <a:r>
              <a:rPr lang="ru-RU" sz="2100" b="1" i="1" dirty="0" smtClean="0"/>
              <a:t>   Фамильное прозвание Старковых встречается в архивных документах с первой половины 15 века.</a:t>
            </a:r>
            <a:br>
              <a:rPr lang="ru-RU" sz="2100" b="1" i="1" dirty="0" smtClean="0"/>
            </a:br>
            <a:r>
              <a:rPr lang="ru-RU" sz="2100" b="1" i="1" dirty="0" smtClean="0"/>
              <a:t>    В то же время, существует и шведская ветвь фамилии Старковых, происходящая о шведского </a:t>
            </a:r>
            <a:r>
              <a:rPr lang="en-US" sz="2100" b="1" i="1" dirty="0" smtClean="0"/>
              <a:t>Starck</a:t>
            </a:r>
            <a:r>
              <a:rPr lang="ru-RU" sz="2100" b="1" i="1" dirty="0" smtClean="0"/>
              <a:t> («сильный» швед). Представители данного рода были введены во дворянство в 1634 году и числились подданными Великого княжества Финляндского.</a:t>
            </a:r>
            <a:endParaRPr lang="ru-RU" sz="2100" b="1" i="1" dirty="0"/>
          </a:p>
        </p:txBody>
      </p:sp>
    </p:spTree>
    <p:extLst>
      <p:ext uri="{BB962C8B-B14F-4D97-AF65-F5344CB8AC3E}">
        <p14:creationId xmlns:p14="http://schemas.microsoft.com/office/powerpoint/2010/main" val="14990958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magic-boom.ru/photo-gallery/krasivaya-starinnaya-bumaga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586533" y="4725144"/>
            <a:ext cx="4233939" cy="1656184"/>
          </a:xfrm>
        </p:spPr>
        <p:txBody>
          <a:bodyPr anchor="t">
            <a:noAutofit/>
          </a:bodyPr>
          <a:lstStyle/>
          <a:p>
            <a:pPr algn="just"/>
            <a:r>
              <a:rPr lang="ru-RU" sz="1800" dirty="0" smtClean="0"/>
              <a:t>Её семья. Дочь Александра Александровна – певица Екатеринбургского мюзик-холла. После революции актриса Новосибирского драматического театра. Сын Яков Александрович.</a:t>
            </a:r>
            <a:endParaRPr lang="ru-RU" sz="1800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63987" y="440669"/>
            <a:ext cx="4536504" cy="4032448"/>
          </a:xfrm>
        </p:spPr>
      </p:pic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251520" y="4725144"/>
            <a:ext cx="4040188" cy="1143818"/>
          </a:xfrm>
        </p:spPr>
        <p:txBody>
          <a:bodyPr anchor="t">
            <a:normAutofit lnSpcReduction="10000"/>
          </a:bodyPr>
          <a:lstStyle/>
          <a:p>
            <a:pPr algn="just"/>
            <a:r>
              <a:rPr lang="ru-RU" sz="1800" dirty="0" smtClean="0"/>
              <a:t>Моя прапрапрабабушка Старкова Елизавета Дмитриевна. Родилась в 1866 году в Сысерти, умерла в 1944 году.</a:t>
            </a:r>
            <a:endParaRPr lang="ru-RU" sz="18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33" y="534544"/>
            <a:ext cx="4508230" cy="3816424"/>
          </a:xfrm>
        </p:spPr>
      </p:pic>
    </p:spTree>
    <p:extLst>
      <p:ext uri="{BB962C8B-B14F-4D97-AF65-F5344CB8AC3E}">
        <p14:creationId xmlns:p14="http://schemas.microsoft.com/office/powerpoint/2010/main" val="392309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magic-boom.ru/photo-gallery/krasivaya-starinnaya-bumaga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586533" y="4725144"/>
            <a:ext cx="4233939" cy="1656184"/>
          </a:xfrm>
        </p:spPr>
        <p:txBody>
          <a:bodyPr anchor="t">
            <a:noAutofit/>
          </a:bodyPr>
          <a:lstStyle/>
          <a:p>
            <a:pPr algn="just"/>
            <a:r>
              <a:rPr lang="ru-RU" sz="1800" dirty="0" smtClean="0"/>
              <a:t>Моя прапрабабушка Старкова Таисия Дмитриевна. Родилась в 1901 году. Всю жизнь проработала на Сысертском заводе Гидромаш. Умерла в 1984 году в возрасте 83 лет.</a:t>
            </a:r>
            <a:endParaRPr lang="ru-RU" sz="18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35995" y="584687"/>
            <a:ext cx="4392489" cy="3600400"/>
          </a:xfrm>
        </p:spPr>
      </p:pic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251520" y="4725144"/>
            <a:ext cx="4040188" cy="1656184"/>
          </a:xfrm>
        </p:spPr>
        <p:txBody>
          <a:bodyPr anchor="t">
            <a:normAutofit/>
          </a:bodyPr>
          <a:lstStyle/>
          <a:p>
            <a:pPr algn="just"/>
            <a:r>
              <a:rPr lang="ru-RU" sz="1800" dirty="0" smtClean="0"/>
              <a:t>Мой прапрадедушка Старков Яков Александрович. Родился в 1891 году. Воевал в Первую мировую войну. Рабочий мебельной фабрики. Умер в 1927 году в возрасте 36 лет.</a:t>
            </a:r>
            <a:endParaRPr lang="ru-RU" sz="1800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505" y="584685"/>
            <a:ext cx="4392489" cy="3600399"/>
          </a:xfrm>
        </p:spPr>
      </p:pic>
    </p:spTree>
    <p:extLst>
      <p:ext uri="{BB962C8B-B14F-4D97-AF65-F5344CB8AC3E}">
        <p14:creationId xmlns:p14="http://schemas.microsoft.com/office/powerpoint/2010/main" val="33139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magic-boom.ru/photo-gallery/krasivaya-starinnaya-bumaga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55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61" y="4149080"/>
            <a:ext cx="2962672" cy="1296144"/>
          </a:xfrm>
        </p:spPr>
        <p:txBody>
          <a:bodyPr anchor="t">
            <a:normAutofit/>
          </a:bodyPr>
          <a:lstStyle/>
          <a:p>
            <a:pPr algn="just"/>
            <a:r>
              <a:rPr lang="ru-RU" sz="1800" b="1" dirty="0" smtClean="0"/>
              <a:t>Старший сын Якова Александровича и Таисии Дмитриевны Александр Яковлевич</a:t>
            </a:r>
            <a:endParaRPr lang="ru-RU" sz="1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03848" y="4149080"/>
            <a:ext cx="2890664" cy="1080120"/>
          </a:xfrm>
        </p:spPr>
        <p:txBody>
          <a:bodyPr anchor="t">
            <a:normAutofit lnSpcReduction="10000"/>
          </a:bodyPr>
          <a:lstStyle/>
          <a:p>
            <a:pPr algn="just"/>
            <a:r>
              <a:rPr lang="ru-RU" sz="1800" dirty="0" smtClean="0"/>
              <a:t>Младшая дочь Якова Александровича и Таисии Дмитриевны Ольга Яковлевна </a:t>
            </a:r>
            <a:endParaRPr lang="ru-RU" sz="1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5024" y="459720"/>
            <a:ext cx="4040187" cy="303014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62937" y="4149080"/>
            <a:ext cx="2773560" cy="1008112"/>
          </a:xfrm>
        </p:spPr>
        <p:txBody>
          <a:bodyPr anchor="t">
            <a:normAutofit/>
          </a:bodyPr>
          <a:lstStyle/>
          <a:p>
            <a:pPr algn="just"/>
            <a:r>
              <a:rPr lang="ru-RU" sz="1800" dirty="0" smtClean="0"/>
              <a:t>Дочь от второго брака Таисии Дмитриевны Вяткина Нина Сергеевна</a:t>
            </a:r>
            <a:endParaRPr lang="ru-RU" sz="1800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6618" y="460663"/>
            <a:ext cx="4041775" cy="3031331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80" y="-18528"/>
            <a:ext cx="2880320" cy="4023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55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magic-boom.ru/photo-gallery/krasivaya-starinnaya-bumaga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251520" y="548680"/>
            <a:ext cx="4040188" cy="5184576"/>
          </a:xfrm>
        </p:spPr>
        <p:txBody>
          <a:bodyPr anchor="t">
            <a:normAutofit/>
          </a:bodyPr>
          <a:lstStyle/>
          <a:p>
            <a:pPr algn="just"/>
            <a:r>
              <a:rPr lang="ru-RU" sz="1800" dirty="0" smtClean="0"/>
              <a:t>  Мой прадедушка Старков Александр Яковлевич. Родился в 1922 году в городе Новосибирске, затем семья переехала в Сысерть. Здесь он и познакомился со своей будущей супругой.</a:t>
            </a:r>
          </a:p>
          <a:p>
            <a:pPr algn="just"/>
            <a:r>
              <a:rPr lang="ru-RU" sz="1800" dirty="0"/>
              <a:t> </a:t>
            </a:r>
            <a:r>
              <a:rPr lang="ru-RU" sz="1800" dirty="0" smtClean="0"/>
              <a:t> Ушел добровольцем на фронт в июне 1941 года. Вернулся осенью 1945 года. Был ранен, контужен. Награжден орденами Отечественной войны </a:t>
            </a:r>
            <a:r>
              <a:rPr lang="en-US" sz="1800" dirty="0" smtClean="0"/>
              <a:t>I</a:t>
            </a:r>
            <a:r>
              <a:rPr lang="ru-RU" sz="1800" dirty="0" smtClean="0"/>
              <a:t> степени, Красной звезды и Славы </a:t>
            </a:r>
            <a:r>
              <a:rPr lang="en-US" sz="1800" dirty="0" smtClean="0"/>
              <a:t>III </a:t>
            </a:r>
            <a:r>
              <a:rPr lang="ru-RU" sz="1800" dirty="0" smtClean="0"/>
              <a:t>степени. Имеет медали: «За оборону Ленинграда», «За оборону Сталинграда», «За победу над Германией».</a:t>
            </a:r>
          </a:p>
          <a:p>
            <a:pPr algn="just"/>
            <a:r>
              <a:rPr lang="ru-RU" sz="1800" dirty="0"/>
              <a:t> </a:t>
            </a:r>
            <a:r>
              <a:rPr lang="ru-RU" sz="1800" dirty="0" smtClean="0"/>
              <a:t> Окончил Свердловский техникум физической культуры. Проработал преподавателем физкультуры 25 лет.</a:t>
            </a:r>
            <a:endParaRPr lang="ru-RU" sz="1800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7964" y="1160750"/>
            <a:ext cx="5040560" cy="3960439"/>
          </a:xfrm>
        </p:spPr>
      </p:pic>
    </p:spTree>
    <p:extLst>
      <p:ext uri="{BB962C8B-B14F-4D97-AF65-F5344CB8AC3E}">
        <p14:creationId xmlns:p14="http://schemas.microsoft.com/office/powerpoint/2010/main" val="11602698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magic-boom.ru/photo-gallery/krasivaya-starinnaya-bumaga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251520" y="548680"/>
            <a:ext cx="4040188" cy="5688632"/>
          </a:xfrm>
        </p:spPr>
        <p:txBody>
          <a:bodyPr anchor="t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ru-RU" sz="1800" dirty="0" smtClean="0"/>
              <a:t>  Моя прабабушка Старкова Валентина Ивановна. Родилась в голодном 1921 году в деревне Абрамово Сысертского района. </a:t>
            </a:r>
            <a:endParaRPr lang="ru-RU" sz="1800" dirty="0"/>
          </a:p>
          <a:p>
            <a:pPr algn="just">
              <a:lnSpc>
                <a:spcPct val="110000"/>
              </a:lnSpc>
            </a:pPr>
            <a:r>
              <a:rPr lang="ru-RU" sz="1800" dirty="0" smtClean="0"/>
              <a:t>  После окончания Щелкунской средней школы всем классом уехали учиться в Свердловский учительский институт. Получила специальность преподавателя русского языка и литературы и проработала в народном образовании 37 лет.</a:t>
            </a:r>
          </a:p>
          <a:p>
            <a:pPr algn="just">
              <a:lnSpc>
                <a:spcPct val="110000"/>
              </a:lnSpc>
            </a:pPr>
            <a:r>
              <a:rPr lang="ru-RU" sz="1800" dirty="0"/>
              <a:t> </a:t>
            </a:r>
            <a:r>
              <a:rPr lang="ru-RU" sz="1800" dirty="0" smtClean="0"/>
              <a:t> Была директором Хромпиковской семилетней школы, первым заведующим Двуреченской средней школы, инспектором и заведующим Сысертским Районо.</a:t>
            </a:r>
          </a:p>
          <a:p>
            <a:pPr algn="just">
              <a:lnSpc>
                <a:spcPct val="110000"/>
              </a:lnSpc>
            </a:pPr>
            <a:r>
              <a:rPr lang="ru-RU" sz="1800" dirty="0" smtClean="0"/>
              <a:t>  Награждена орденом «Знак почета» и Ленинской медалью.</a:t>
            </a:r>
            <a:endParaRPr lang="ru-RU" sz="1800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5916" y="1304766"/>
            <a:ext cx="5688632" cy="4176463"/>
          </a:xfrm>
        </p:spPr>
      </p:pic>
    </p:spTree>
    <p:extLst>
      <p:ext uri="{BB962C8B-B14F-4D97-AF65-F5344CB8AC3E}">
        <p14:creationId xmlns:p14="http://schemas.microsoft.com/office/powerpoint/2010/main" val="36413199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magic-boom.ru/photo-gallery/krasivaya-starinnaya-bumaga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586533" y="4725144"/>
            <a:ext cx="4233939" cy="1656184"/>
          </a:xfrm>
        </p:spPr>
        <p:txBody>
          <a:bodyPr anchor="t">
            <a:noAutofit/>
          </a:bodyPr>
          <a:lstStyle/>
          <a:p>
            <a:pPr algn="just"/>
            <a:r>
              <a:rPr lang="ru-RU" sz="1800" dirty="0" smtClean="0"/>
              <a:t>Младший сын Александра  Яковлевича и Валентины Ивановны Игорь 1951 года рождения. Трагически погиб в 1983 году в возрасте 32 лет.</a:t>
            </a:r>
            <a:endParaRPr lang="ru-RU" sz="18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7729" y="742443"/>
            <a:ext cx="4220989" cy="3312368"/>
          </a:xfrm>
        </p:spPr>
      </p:pic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251520" y="4725144"/>
            <a:ext cx="4040188" cy="1656184"/>
          </a:xfrm>
        </p:spPr>
        <p:txBody>
          <a:bodyPr anchor="t">
            <a:normAutofit/>
          </a:bodyPr>
          <a:lstStyle/>
          <a:p>
            <a:pPr algn="just"/>
            <a:r>
              <a:rPr lang="ru-RU" sz="1800" dirty="0" smtClean="0"/>
              <a:t>Старший сын Александра Яковлевича и Валентины Ивановны Валерий 1946 года рождения.</a:t>
            </a:r>
            <a:endParaRPr lang="ru-RU" sz="1800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508" y="642692"/>
            <a:ext cx="4220199" cy="3456112"/>
          </a:xfrm>
        </p:spPr>
      </p:pic>
    </p:spTree>
    <p:extLst>
      <p:ext uri="{BB962C8B-B14F-4D97-AF65-F5344CB8AC3E}">
        <p14:creationId xmlns:p14="http://schemas.microsoft.com/office/powerpoint/2010/main" val="369177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magic-boom.ru/photo-gallery/krasivaya-starinnaya-bumaga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6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4825" y="478996"/>
            <a:ext cx="4040188" cy="303053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1112" y="513936"/>
            <a:ext cx="4041775" cy="3030537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8317"/>
            <a:ext cx="2880320" cy="377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284984"/>
            <a:ext cx="2771800" cy="359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653136"/>
            <a:ext cx="5544616" cy="1512168"/>
          </a:xfrm>
        </p:spPr>
        <p:txBody>
          <a:bodyPr anchor="t">
            <a:noAutofit/>
          </a:bodyPr>
          <a:lstStyle/>
          <a:p>
            <a:pPr algn="just"/>
            <a:r>
              <a:rPr lang="ru-RU" sz="2000" b="1" dirty="0" smtClean="0"/>
              <a:t>Это мои бабушка и дедушка. Их дети: старшая дочь Яна</a:t>
            </a:r>
            <a:r>
              <a:rPr lang="en-US" sz="2000" b="1" dirty="0" smtClean="0"/>
              <a:t> </a:t>
            </a:r>
            <a:r>
              <a:rPr lang="ru-RU" sz="2000" b="1" dirty="0" smtClean="0"/>
              <a:t>-</a:t>
            </a:r>
            <a:r>
              <a:rPr lang="en-US" sz="2000" b="1" dirty="0" smtClean="0"/>
              <a:t> </a:t>
            </a:r>
            <a:r>
              <a:rPr lang="ru-RU" sz="2000" b="1" dirty="0" smtClean="0"/>
              <a:t>моя тетя работает учителем начальных классов и младший сын Саша (в будущем мой папа).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77236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533</Words>
  <Application>Microsoft Office PowerPoint</Application>
  <PresentationFormat>Экран (4:3)</PresentationFormat>
  <Paragraphs>24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ИСТОРИЯ МОЕЙ СЕМЬИ</vt:lpstr>
      <vt:lpstr>    Фамилия Старковых принадлежит к числу древнейших семейных именований и представляет собой уникальный памятник славянского имясловия.     Исследуемая фамилия была образована в качестве отчества от нецерковного имени предка Старко с помощью фамильного суффикса «-ов».     Прозвание Старко могло закрепиться за самым старшим членом семьи – дедом. Вместе с тем, прозвище Старко мог получить почтенный старец, опытный и мудрый старожил селения. Данное именование могло указывать не только на возраст, но и на общественное положение обладателя.     Фамильное прозвание Старковых встречается в архивных документах с первой половины 15 века.     В то же время, существует и шведская ветвь фамилии Старковых, происходящая о шведского Starck («сильный» швед). Представители данного рода были введены во дворянство в 1634 году и числились подданными Великого княжества Финляндского.</vt:lpstr>
      <vt:lpstr>Презентация PowerPoint</vt:lpstr>
      <vt:lpstr>Презентация PowerPoint</vt:lpstr>
      <vt:lpstr>Старший сын Якова Александровича и Таисии Дмитриевны Александр Яковлевич</vt:lpstr>
      <vt:lpstr>Презентация PowerPoint</vt:lpstr>
      <vt:lpstr>Презентация PowerPoint</vt:lpstr>
      <vt:lpstr>Презентация PowerPoint</vt:lpstr>
      <vt:lpstr>Это мои бабушка и дедушка. Их дети: старшая дочь Яна - моя тетя работает учителем начальных классов и младший сын Саша (в будущем мой папа). </vt:lpstr>
      <vt:lpstr>Семья младшего сына Игоря. Супруга Любовь Степановна работала акушеркой в Двуреченской больнице. Их дети: старшая дочь Елена и младшая дочь Наташа.</vt:lpstr>
      <vt:lpstr>Презентация PowerPoint</vt:lpstr>
      <vt:lpstr>Это моя семья! Мой папа Старков Александр Валерьевич. Моя мама Старкова Наталья Викторовна. И моя старшая сестра Анжела. </vt:lpstr>
      <vt:lpstr>Продолжение следует…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Наталья В. Старкова</cp:lastModifiedBy>
  <cp:revision>27</cp:revision>
  <cp:lastPrinted>2017-11-27T03:59:58Z</cp:lastPrinted>
  <dcterms:modified xsi:type="dcterms:W3CDTF">2017-11-27T04:19:41Z</dcterms:modified>
</cp:coreProperties>
</file>