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302" r:id="rId3"/>
    <p:sldId id="262" r:id="rId4"/>
    <p:sldId id="261" r:id="rId5"/>
    <p:sldId id="260" r:id="rId6"/>
    <p:sldId id="259" r:id="rId7"/>
    <p:sldId id="283" r:id="rId8"/>
    <p:sldId id="284" r:id="rId9"/>
    <p:sldId id="285" r:id="rId10"/>
    <p:sldId id="286" r:id="rId11"/>
    <p:sldId id="287" r:id="rId12"/>
    <p:sldId id="289" r:id="rId13"/>
    <p:sldId id="290" r:id="rId14"/>
    <p:sldId id="29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61E6-83CE-418D-BF27-6942EEFC62B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108-8071-42B5-89EA-E21895E0F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61E6-83CE-418D-BF27-6942EEFC62B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108-8071-42B5-89EA-E21895E0F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61E6-83CE-418D-BF27-6942EEFC62B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108-8071-42B5-89EA-E21895E0F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61E6-83CE-418D-BF27-6942EEFC62B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108-8071-42B5-89EA-E21895E0F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61E6-83CE-418D-BF27-6942EEFC62B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108-8071-42B5-89EA-E21895E0F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61E6-83CE-418D-BF27-6942EEFC62B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108-8071-42B5-89EA-E21895E0F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61E6-83CE-418D-BF27-6942EEFC62B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108-8071-42B5-89EA-E21895E0F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61E6-83CE-418D-BF27-6942EEFC62B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108-8071-42B5-89EA-E21895E0F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61E6-83CE-418D-BF27-6942EEFC62B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108-8071-42B5-89EA-E21895E0F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61E6-83CE-418D-BF27-6942EEFC62B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108-8071-42B5-89EA-E21895E0F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D61E6-83CE-418D-BF27-6942EEFC62B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B108-8071-42B5-89EA-E21895E0F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D61E6-83CE-418D-BF27-6942EEFC62B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FB108-8071-42B5-89EA-E21895E0F3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Эффективные виды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деятельности при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обучении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монологической речи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Игральные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карточки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600200"/>
            <a:ext cx="5266928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Определённая цветовая гамма карточки (картинки) представляет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какую-либо тему.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учащийся в группе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4 человек выбирает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карту и пишет 4-5 вопросов по этой теме для участников других групп.</a:t>
            </a:r>
          </a:p>
        </p:txBody>
      </p:sp>
      <p:pic>
        <p:nvPicPr>
          <p:cNvPr id="4" name="Рисунок 3" descr="student_with_giant_pencil_anim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700808"/>
            <a:ext cx="2448272" cy="326726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Рассказ по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картинкам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600200"/>
            <a:ext cx="5410944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Учащиеся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должны рассказать историю, опираясь на последовательную череду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картинок.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positphotos_6461802-stock-photo-3d-man-sitting-on-a.jpg"/>
          <p:cNvPicPr>
            <a:picLocks noChangeAspect="1"/>
          </p:cNvPicPr>
          <p:nvPr/>
        </p:nvPicPr>
        <p:blipFill>
          <a:blip r:embed="rId2" cstate="print"/>
          <a:srcRect l="10201" t="2915" r="25677"/>
          <a:stretch>
            <a:fillRect/>
          </a:stretch>
        </p:blipFill>
        <p:spPr>
          <a:xfrm>
            <a:off x="827584" y="1268760"/>
            <a:ext cx="2140145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Описание картинки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1600200"/>
            <a:ext cx="454684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Учащемуся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дается одна картинка, которую он должен описать.</a:t>
            </a:r>
          </a:p>
        </p:txBody>
      </p:sp>
      <p:pic>
        <p:nvPicPr>
          <p:cNvPr id="4" name="Рисунок 3" descr="18935466-3d-white-man-points-hand-Isolated-render-on-a-white-background-Stock-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3962400" cy="39624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отличие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600200"/>
            <a:ext cx="4330824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Каждому учащемуся в паре дается своя картинка, и затем они обсуждают сходства и различия в этих картинках.</a:t>
            </a:r>
          </a:p>
        </p:txBody>
      </p:sp>
      <p:pic>
        <p:nvPicPr>
          <p:cNvPr id="4" name="Рисунок 3" descr="1415797930_debate_ee4a2e5c15250d53f0f757bb314ebd67.jpg"/>
          <p:cNvPicPr>
            <a:picLocks noChangeAspect="1"/>
          </p:cNvPicPr>
          <p:nvPr/>
        </p:nvPicPr>
        <p:blipFill>
          <a:blip r:embed="rId2" cstate="print"/>
          <a:srcRect l="8001" t="-166" r="7126"/>
          <a:stretch>
            <a:fillRect/>
          </a:stretch>
        </p:blipFill>
        <p:spPr>
          <a:xfrm>
            <a:off x="899592" y="1988840"/>
            <a:ext cx="3052939" cy="27022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Диалог </a:t>
            </a:r>
            <a:r>
              <a:rPr lang="ru-RU" dirty="0"/>
              <a:t>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обмен мнениями, сообщениями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1600200"/>
            <a:ext cx="519492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Выслушать сообщение / мнение собеседника и согласиться / не согласиться с ним: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выразить свою точку зрения, обосновать её, чтобы убедить собеседника;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выразить сомнение, неуверенность;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выразить одобрение / неодобрение.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4e171df77d374c11a292aa50012c99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700808"/>
            <a:ext cx="2636912" cy="26369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Дискуссия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600200"/>
            <a:ext cx="4474840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Учащиеся делятся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группы, в которых обсуждают определённые вопросы (проблемы), обмениваются своими мыслями, идеями с целью найти правильное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700808"/>
            <a:ext cx="3259236" cy="209813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Ролевая игра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2348880"/>
            <a:ext cx="5266928" cy="2448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Учащиеся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исполняют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различные социальные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роли, проигрывая ту или иную ситуацию.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unnay-5d7deedd-bf5.gif"/>
          <p:cNvPicPr>
            <a:picLocks noChangeAspect="1"/>
          </p:cNvPicPr>
          <p:nvPr/>
        </p:nvPicPr>
        <p:blipFill>
          <a:blip r:embed="rId2" cstate="print"/>
          <a:srcRect l="16401" t="2751" r="22700" b="13250"/>
          <a:stretch>
            <a:fillRect/>
          </a:stretch>
        </p:blipFill>
        <p:spPr>
          <a:xfrm>
            <a:off x="939196" y="1412777"/>
            <a:ext cx="2192644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Информационный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пробел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600200"/>
            <a:ext cx="5122912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вид деятельности предполагает работу в парах.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Учащиеся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обладают различной информацией, которой они должны обменяться.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преследуют такие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решение проблемы или сбор информации.</a:t>
            </a:r>
          </a:p>
        </p:txBody>
      </p:sp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2851517" cy="3755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Мозговой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штурм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600200"/>
            <a:ext cx="490688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этом виде деятельности учащиеся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представляют свои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идеи на заданную тему в ограниченный период времени</a:t>
            </a:r>
            <a:r>
              <a:rPr lang="ru-RU" dirty="0"/>
              <a:t>.</a:t>
            </a:r>
          </a:p>
        </p:txBody>
      </p:sp>
      <p:pic>
        <p:nvPicPr>
          <p:cNvPr id="4" name="Рисунок 3" descr="i (1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772816"/>
            <a:ext cx="2665646" cy="2931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Расскажи историю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1600200"/>
            <a:ext cx="454684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Цель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этого вида деятельности – дать краткое обобщение рассказу или истории, которую учащиеся слышали ранее или придумать свою собственную и озвучить ее в классе.</a:t>
            </a:r>
          </a:p>
        </p:txBody>
      </p:sp>
      <p:pic>
        <p:nvPicPr>
          <p:cNvPr id="4" name="Рисунок 3" descr="i 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9838" y="1844824"/>
            <a:ext cx="3422630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Интервью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1988840"/>
            <a:ext cx="5266928" cy="35569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Учащиеся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проводят интервью с различными людьми по выбранным темам.</a:t>
            </a:r>
          </a:p>
        </p:txBody>
      </p:sp>
      <p:pic>
        <p:nvPicPr>
          <p:cNvPr id="5" name="Рисунок 4" descr="i (3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3026191" cy="340814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Завершение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истории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600200"/>
            <a:ext cx="512291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Учащиеся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садятся в круг. Учитель начинает рассказывать историю и останавливается после нескольких предложений. Затем каждый учащийся должен добавлять по 4-10 предложений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продолжения.</a:t>
            </a:r>
          </a:p>
        </p:txBody>
      </p:sp>
      <p:pic>
        <p:nvPicPr>
          <p:cNvPr id="4" name="Рисунок 3" descr="i (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2964029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Доклады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600200"/>
            <a:ext cx="5266928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Учащиеся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читают дома какую-нибудь газету или журнал, а затем рассказывают в классе, какую информацию они нашли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самой интересной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i (1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3279964" cy="301605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285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Эффективные виды деятельности при обучении  монологической речи</vt:lpstr>
      <vt:lpstr>Дискуссия</vt:lpstr>
      <vt:lpstr>Ролевая игра</vt:lpstr>
      <vt:lpstr>Информационный пробел</vt:lpstr>
      <vt:lpstr>Мозговой штурм</vt:lpstr>
      <vt:lpstr>Расскажи историю</vt:lpstr>
      <vt:lpstr>Интервью</vt:lpstr>
      <vt:lpstr>Завершение истории</vt:lpstr>
      <vt:lpstr>Доклады</vt:lpstr>
      <vt:lpstr>Игральные карточки</vt:lpstr>
      <vt:lpstr>Рассказ по картинкам</vt:lpstr>
      <vt:lpstr>Описание картинки</vt:lpstr>
      <vt:lpstr>Найди отличие</vt:lpstr>
      <vt:lpstr> Диалог – обмен мнениями, сообщениями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Устный экзамен по русскому языку  в 9 классе</dc:title>
  <dc:creator>user</dc:creator>
  <cp:lastModifiedBy>Пользователь Windows</cp:lastModifiedBy>
  <cp:revision>43</cp:revision>
  <dcterms:created xsi:type="dcterms:W3CDTF">2017-06-30T16:45:53Z</dcterms:created>
  <dcterms:modified xsi:type="dcterms:W3CDTF">2018-03-29T11:52:09Z</dcterms:modified>
</cp:coreProperties>
</file>