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77" r:id="rId2"/>
    <p:sldId id="272" r:id="rId3"/>
    <p:sldId id="273" r:id="rId4"/>
    <p:sldId id="275" r:id="rId5"/>
    <p:sldId id="276" r:id="rId6"/>
    <p:sldId id="274" r:id="rId7"/>
    <p:sldId id="258" r:id="rId8"/>
    <p:sldId id="261" r:id="rId9"/>
    <p:sldId id="260" r:id="rId10"/>
    <p:sldId id="265" r:id="rId11"/>
    <p:sldId id="266" r:id="rId12"/>
    <p:sldId id="267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3837" autoAdjust="0"/>
  </p:normalViewPr>
  <p:slideViewPr>
    <p:cSldViewPr>
      <p:cViewPr varScale="1">
        <p:scale>
          <a:sx n="86" d="100"/>
          <a:sy n="86" d="100"/>
        </p:scale>
        <p:origin x="-11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58C864-50C4-402C-B1A2-4E5BDDFEC427}" type="datetimeFigureOut">
              <a:rPr lang="ru-RU" smtClean="0"/>
              <a:t>11.06.2012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B08FC1-33F9-4839-BD10-F73F0CB37D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573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08FC1-33F9-4839-BD10-F73F0CB37DFC}" type="slidenum">
              <a:rPr lang="ru-RU" smtClean="0"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11.06.2012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11.06.2012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11.06.2012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11.06.2012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11.06.2012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21450" y="450869"/>
            <a:ext cx="80648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Book Antiqua" pitchFamily="18" charset="0"/>
              </a:rPr>
              <a:t>Презентация к уроку развития речи на конкурс «Лучший урок письма-2012»</a:t>
            </a:r>
            <a:endParaRPr lang="ru-RU" sz="3200" b="1" dirty="0">
              <a:latin typeface="Book Antiqu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0072" y="2996952"/>
            <a:ext cx="36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latin typeface="Book Antiqua" pitchFamily="18" charset="0"/>
              </a:rPr>
              <a:t>Подготовили:</a:t>
            </a:r>
            <a:r>
              <a:rPr lang="ru-RU" dirty="0" smtClean="0">
                <a:latin typeface="Book Antiqua" pitchFamily="18" charset="0"/>
              </a:rPr>
              <a:t> </a:t>
            </a:r>
          </a:p>
          <a:p>
            <a:pPr algn="r"/>
            <a:r>
              <a:rPr lang="ru-RU" dirty="0" smtClean="0">
                <a:latin typeface="Book Antiqua" pitchFamily="18" charset="0"/>
              </a:rPr>
              <a:t>учитель истории </a:t>
            </a:r>
            <a:r>
              <a:rPr lang="ru-RU" dirty="0" err="1" smtClean="0">
                <a:latin typeface="Book Antiqua" pitchFamily="18" charset="0"/>
              </a:rPr>
              <a:t>С.А.Белякова</a:t>
            </a:r>
            <a:r>
              <a:rPr lang="ru-RU" dirty="0" smtClean="0">
                <a:latin typeface="Book Antiqua" pitchFamily="18" charset="0"/>
              </a:rPr>
              <a:t> и учитель русского языка и литературы </a:t>
            </a:r>
            <a:r>
              <a:rPr lang="ru-RU" dirty="0" err="1" smtClean="0">
                <a:latin typeface="Book Antiqua" pitchFamily="18" charset="0"/>
              </a:rPr>
              <a:t>В.В.Ильина</a:t>
            </a:r>
            <a:endParaRPr lang="ru-RU" dirty="0">
              <a:latin typeface="Book Antiqua" pitchFamily="18" charset="0"/>
            </a:endParaRPr>
          </a:p>
        </p:txBody>
      </p:sp>
      <p:pic>
        <p:nvPicPr>
          <p:cNvPr id="1028" name="Picture 4" descr="&amp;Pcy;&amp;iecy;&amp;chcy;&amp;acy;&amp;tcy;&amp;softcy; &amp;kcy;&amp;ocy;&amp;ncy;&amp;vcy;&amp;iecy;&amp;rcy;&amp;tcy;&amp;ocy;&amp;vcy;! &amp;Fcy;&amp;ocy;&amp;rcy;&amp;mcy;&amp;acy;&amp;tcy;&amp;ycy; &amp;kcy;&amp;ocy;&amp;ncy;&amp;vcy;&amp;iecy;&amp;rcy;&amp;tcy;&amp;ocy;&amp;vcy; C6, DL, C5, C4, B4 &amp;scy; &amp;lcy;&amp;ocy;&amp;gcy;&amp;ocy;&amp;tcy;&amp;icy;&amp;pcy;&amp;ocy;&amp;mcy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060848"/>
            <a:ext cx="4762500" cy="3352801"/>
          </a:xfrm>
          <a:prstGeom prst="rect">
            <a:avLst/>
          </a:prstGeom>
          <a:noFill/>
          <a:ln w="38100">
            <a:solidFill>
              <a:schemeClr val="accent2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407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906979"/>
            <a:ext cx="8686800" cy="838200"/>
          </a:xfrm>
        </p:spPr>
        <p:txBody>
          <a:bodyPr/>
          <a:lstStyle/>
          <a:p>
            <a:pPr algn="ctr"/>
            <a:r>
              <a:rPr lang="ru-RU" dirty="0" smtClean="0"/>
              <a:t>Пригласительное письмо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3594" y="2924944"/>
            <a:ext cx="8075240" cy="34563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sz="2600" b="1" dirty="0" smtClean="0"/>
              <a:t>Мне </a:t>
            </a:r>
            <a:r>
              <a:rPr lang="ru-RU" sz="2600" b="1" dirty="0" smtClean="0"/>
              <a:t>кажется, что нет ничего приятнее, как проводить время с друзьями, особенно с такими, как ты. Позволь надеяться, что мои слова ты одобряешь, а потому сегодняшний вечер проведёшь у меня, чем доставишь мне большое удовольствие.  </a:t>
            </a:r>
          </a:p>
          <a:p>
            <a:pPr marL="0" indent="0" algn="r">
              <a:buNone/>
            </a:pPr>
            <a:r>
              <a:rPr lang="ru-RU" sz="2600" b="1" dirty="0" smtClean="0"/>
              <a:t>                                         Твой искренний друг  </a:t>
            </a:r>
          </a:p>
          <a:p>
            <a:pPr marL="0" indent="0" algn="r">
              <a:buNone/>
            </a:pPr>
            <a:r>
              <a:rPr lang="ru-RU" sz="2600" b="1" dirty="0" smtClean="0"/>
              <a:t>                                                                   Я…И…       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62802" y="260648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latin typeface="Book Antiqua" pitchFamily="18" charset="0"/>
              </a:rPr>
              <a:t>2</a:t>
            </a:r>
            <a:r>
              <a:rPr lang="ru-RU" sz="3600" b="1" dirty="0">
                <a:latin typeface="Book Antiqua" pitchFamily="18" charset="0"/>
              </a:rPr>
              <a:t>. </a:t>
            </a:r>
            <a:r>
              <a:rPr lang="ru-RU" sz="3600" b="1" dirty="0">
                <a:latin typeface="Book Antiqua" pitchFamily="18" charset="0"/>
              </a:rPr>
              <a:t>Виды писем</a:t>
            </a:r>
            <a:endParaRPr lang="ru-RU" sz="3600" b="1" dirty="0">
              <a:latin typeface="Book Antiqu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54890" y="2564904"/>
            <a:ext cx="58326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b="1" dirty="0">
                <a:solidFill>
                  <a:schemeClr val="tx2"/>
                </a:solidFill>
              </a:rPr>
              <a:t>Дорогой друг Т…!</a:t>
            </a:r>
            <a:endParaRPr lang="ru-RU" sz="2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Просительное </a:t>
            </a:r>
            <a:r>
              <a:rPr lang="ru-RU" dirty="0" smtClean="0"/>
              <a:t>письмо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000" b="1" dirty="0" smtClean="0"/>
              <a:t>                Многоуважаемый Н… И…                   Позвольте обратиться к Вам с убедительнейшею просьбою одолжить на самое короткое время …, чем премного обяжете искренне преданного Вам                                                                            							     Я… Н…   </a:t>
            </a:r>
            <a:endParaRPr lang="ru-RU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86800" cy="838200"/>
          </a:xfrm>
        </p:spPr>
        <p:txBody>
          <a:bodyPr/>
          <a:lstStyle/>
          <a:p>
            <a:pPr algn="ctr"/>
            <a:r>
              <a:rPr lang="ru-RU" dirty="0" smtClean="0"/>
              <a:t>Благодарственное </a:t>
            </a:r>
            <a:r>
              <a:rPr lang="ru-RU" dirty="0" smtClean="0"/>
              <a:t>письмо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84784"/>
            <a:ext cx="8280920" cy="38884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       </a:t>
            </a:r>
            <a:r>
              <a:rPr lang="ru-RU" b="1" dirty="0" smtClean="0"/>
              <a:t>Милостивый государь М… К…  </a:t>
            </a:r>
            <a:endParaRPr lang="ru-RU" b="1" dirty="0" smtClean="0"/>
          </a:p>
          <a:p>
            <a:pPr marL="0" indent="0" algn="just">
              <a:buNone/>
            </a:pPr>
            <a:r>
              <a:rPr lang="ru-RU" sz="2800" b="1" dirty="0" smtClean="0"/>
              <a:t>    </a:t>
            </a:r>
            <a:r>
              <a:rPr lang="ru-RU" sz="2800" b="1" dirty="0" smtClean="0"/>
              <a:t>Примите мою признательную благодарность за ваши услуги и одолжения, сделанные для меня.                                                                                    Я   почёл  бы особенною милостью, если бы Вы  доставили бы мне случай быть чем-нибудь для Вас полезным.                                                         	              </a:t>
            </a:r>
            <a:r>
              <a:rPr lang="ru-RU" sz="2800" b="1" dirty="0" smtClean="0"/>
              <a:t>                       				С </a:t>
            </a:r>
            <a:r>
              <a:rPr lang="ru-RU" sz="2800" b="1" dirty="0" smtClean="0"/>
              <a:t>почтением признательный </a:t>
            </a:r>
          </a:p>
          <a:p>
            <a:pPr marL="0" indent="0" algn="just">
              <a:buNone/>
            </a:pPr>
            <a:r>
              <a:rPr lang="ru-RU" sz="2800" b="1" dirty="0" smtClean="0"/>
              <a:t>                                                      </a:t>
            </a:r>
            <a:r>
              <a:rPr lang="ru-RU" sz="2800" b="1" dirty="0" smtClean="0"/>
              <a:t>		 </a:t>
            </a:r>
            <a:r>
              <a:rPr lang="ru-RU" sz="2800" b="1" dirty="0" smtClean="0"/>
              <a:t>В…Д…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ПОЗДРАВИТЕЛЬНОЕ ПИСЬМО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554162"/>
            <a:ext cx="8136904" cy="439511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 smtClean="0"/>
              <a:t>    </a:t>
            </a:r>
            <a:r>
              <a:rPr lang="ru-RU" sz="3000" b="1" dirty="0"/>
              <a:t>Милостивый государь А…В… </a:t>
            </a:r>
          </a:p>
          <a:p>
            <a:pPr marL="0" indent="0" algn="just">
              <a:buNone/>
            </a:pPr>
            <a:r>
              <a:rPr lang="ru-RU" sz="3000" b="1" dirty="0"/>
              <a:t>	Радуюсь и поздравляю Вас с прибавлением семейства. Вы теперь счастливый отец!</a:t>
            </a:r>
          </a:p>
          <a:p>
            <a:pPr marL="0" indent="0" algn="just">
              <a:buNone/>
            </a:pPr>
            <a:r>
              <a:rPr lang="ru-RU" sz="3000" b="1" dirty="0"/>
              <a:t>	От души желаю, чтобы Вы непрерывно наслаждались семейным благополучием и счастьем.</a:t>
            </a:r>
          </a:p>
          <a:p>
            <a:pPr marL="0" indent="0">
              <a:buNone/>
            </a:pPr>
            <a:r>
              <a:rPr lang="ru-RU" sz="3000" b="1" dirty="0"/>
              <a:t>             	  С преданностью имею честь быть</a:t>
            </a:r>
          </a:p>
          <a:p>
            <a:pPr marL="0" indent="0">
              <a:buNone/>
            </a:pPr>
            <a:r>
              <a:rPr lang="ru-RU" sz="3000" b="1" dirty="0"/>
              <a:t>                                                		    Н…Г…</a:t>
            </a:r>
            <a:endParaRPr lang="ru-RU" sz="3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86800" cy="838200"/>
          </a:xfrm>
        </p:spPr>
        <p:txBody>
          <a:bodyPr/>
          <a:lstStyle/>
          <a:p>
            <a:pPr algn="ctr"/>
            <a:r>
              <a:rPr lang="ru-RU" dirty="0" smtClean="0"/>
              <a:t>СОЧУВСТВЕННОЕ ПИСЬМО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4"/>
            <a:ext cx="8866312" cy="532859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/>
              <a:t>Многоуважаемый Е….Р….</a:t>
            </a:r>
          </a:p>
          <a:p>
            <a:pPr algn="just">
              <a:buNone/>
            </a:pPr>
            <a:r>
              <a:rPr lang="ru-RU" sz="2800" b="1" dirty="0"/>
              <a:t>		Ваша скорбь по случаю потери вашего отца, почтенного и горячо любимого всеми, его знавшими, настолько глубока, что я не смею надеяться хотя бы сколько-нибудь уменьшить ее своими утешениями. </a:t>
            </a:r>
          </a:p>
          <a:p>
            <a:pPr algn="just">
              <a:buNone/>
            </a:pPr>
            <a:r>
              <a:rPr lang="ru-RU" sz="2800" b="1" dirty="0"/>
              <a:t>		Однако позвольте выразить Вам мое искреннее сочувствие Вашей ничем не заменимой потере.</a:t>
            </a:r>
          </a:p>
          <a:p>
            <a:pPr algn="just">
              <a:buNone/>
            </a:pPr>
            <a:r>
              <a:rPr lang="ru-RU" sz="2800" b="1" dirty="0"/>
              <a:t>		Переносите мужественно и с покорностью поразивший Вас удар провидения. </a:t>
            </a:r>
            <a:r>
              <a:rPr lang="ru-RU" sz="2800" b="1" dirty="0"/>
              <a:t>И на все воля божия</a:t>
            </a:r>
            <a:r>
              <a:rPr lang="ru-RU" sz="2800" b="1" dirty="0" smtClean="0"/>
              <a:t>.                                                              </a:t>
            </a:r>
            <a:r>
              <a:rPr lang="ru-RU" sz="2800" b="1" dirty="0"/>
              <a:t>		</a:t>
            </a:r>
            <a:r>
              <a:rPr lang="ru-RU" sz="2800" b="1" dirty="0" smtClean="0"/>
              <a:t>					Преданный </a:t>
            </a:r>
            <a:r>
              <a:rPr lang="ru-RU" sz="2800" b="1" dirty="0"/>
              <a:t>Вам  А…. </a:t>
            </a:r>
            <a:r>
              <a:rPr lang="ru-RU" sz="2800" b="1" dirty="0"/>
              <a:t>Ю…..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Рекомендательное письмо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/>
              <a:t>Добрейший и премногоуважаемый Н…. Л….</a:t>
            </a:r>
          </a:p>
          <a:p>
            <a:pPr marL="0" indent="0" algn="just">
              <a:buNone/>
            </a:pPr>
            <a:r>
              <a:rPr lang="ru-RU" sz="2800" b="1" dirty="0"/>
              <a:t>	Вручитель письма сего – мой задушевный приятель, которого прошу Вас любить и жаловать. Почту себя счастливым, если моя рекомендация доставит Вам новое знакомство.</a:t>
            </a:r>
          </a:p>
          <a:p>
            <a:pPr marL="0" indent="0" algn="just">
              <a:buNone/>
            </a:pPr>
            <a:r>
              <a:rPr lang="ru-RU" sz="2800" b="1" dirty="0"/>
              <a:t>	Уверенный в Вашем ко мне душевном расположении, остаюсь душевно Вам преданный </a:t>
            </a:r>
            <a:endParaRPr lang="ru-RU" sz="2800" b="1" dirty="0" smtClean="0"/>
          </a:p>
          <a:p>
            <a:pPr marL="0" indent="0" algn="just">
              <a:buNone/>
            </a:pPr>
            <a:r>
              <a:rPr lang="ru-RU" sz="2800" b="1" dirty="0" smtClean="0"/>
              <a:t> </a:t>
            </a:r>
            <a:r>
              <a:rPr lang="ru-RU" sz="2800" b="1" dirty="0"/>
              <a:t>Д….. </a:t>
            </a:r>
            <a:r>
              <a:rPr lang="ru-RU" sz="2800" b="1" dirty="0"/>
              <a:t>Л…               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Янина\Desktop\узелковое письмо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79801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827584" y="116632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Book Antiqua" pitchFamily="18" charset="0"/>
              </a:rPr>
              <a:t>1. История возникновения письма</a:t>
            </a:r>
            <a:endParaRPr lang="ru-RU" sz="3600" b="1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Узелковое письмо</a:t>
            </a:r>
            <a:endParaRPr lang="ru-RU" dirty="0"/>
          </a:p>
        </p:txBody>
      </p:sp>
      <p:pic>
        <p:nvPicPr>
          <p:cNvPr id="15362" name="Picture 2" descr="C:\Users\Янина\Desktop\узелково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1628800"/>
            <a:ext cx="5789536" cy="33843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клинопись</a:t>
            </a:r>
            <a:endParaRPr lang="ru-RU" dirty="0"/>
          </a:p>
        </p:txBody>
      </p:sp>
      <p:sp>
        <p:nvSpPr>
          <p:cNvPr id="1026" name="AutoShape 2" descr="Картинка 7 из 4077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Картинка 7 из 4077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Картинка 7 из 4077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1" name="Picture 7" descr="C:\Users\Янина\Desktop\клинопись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412776"/>
            <a:ext cx="6308923" cy="51191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иероглифы</a:t>
            </a:r>
            <a:endParaRPr lang="ru-RU" dirty="0"/>
          </a:p>
        </p:txBody>
      </p:sp>
      <p:pic>
        <p:nvPicPr>
          <p:cNvPr id="20482" name="Picture 2" descr="C:\Users\Янина\Desktop\иероглиф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382947"/>
            <a:ext cx="7416824" cy="52282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0375" y="171582"/>
            <a:ext cx="7772400" cy="1512167"/>
          </a:xfrm>
        </p:spPr>
        <p:txBody>
          <a:bodyPr/>
          <a:lstStyle/>
          <a:p>
            <a:r>
              <a:rPr lang="ru-RU" dirty="0" smtClean="0"/>
              <a:t>                             папирус</a:t>
            </a:r>
            <a:endParaRPr lang="ru-RU" dirty="0"/>
          </a:p>
        </p:txBody>
      </p:sp>
      <p:sp>
        <p:nvSpPr>
          <p:cNvPr id="2050" name="AutoShape 2" descr="Картинка 7 из 4077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AutoShape 4" descr="Картинка 5 из 410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4" name="AutoShape 6" descr="Картинка 5 из 410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6" name="AutoShape 8" descr="http://upload.wikimedia.org/wikipedia/commons/thumb/6/69/Sales_contract_Shuruppak_Louvre_AO3760.jpg/635px-Sales_contract_Shuruppak_Louvre_AO376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8" name="AutoShape 10" descr="http://upload.wikimedia.org/wikipedia/commons/thumb/6/69/Sales_contract_Shuruppak_Louvre_AO3760.jpg/635px-Sales_contract_Shuruppak_Louvre_AO376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0" name="AutoShape 12" descr="http://upload.wikimedia.org/wikipedia/commons/thumb/6/69/Sales_contract_Shuruppak_Louvre_AO3760.jpg/635px-Sales_contract_Shuruppak_Louvre_AO376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2" name="AutoShape 14" descr="http://upload.wikimedia.org/wikipedia/commons/thumb/6/69/Sales_contract_Shuruppak_Louvre_AO3760.jpg/635px-Sales_contract_Shuruppak_Louvre_AO376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4" name="AutoShape 16" descr="http://upload.wikimedia.org/wikipedia/commons/thumb/6/69/Sales_contract_Shuruppak_Louvre_AO3760.jpg/635px-Sales_contract_Shuruppak_Louvre_AO376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65" name="Picture 17" descr="C:\Users\Янина\Desktop\папирус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340768"/>
            <a:ext cx="6758018" cy="43810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/>
          <a:lstStyle/>
          <a:p>
            <a:pPr algn="ctr"/>
            <a:r>
              <a:rPr lang="ru-RU" dirty="0" smtClean="0"/>
              <a:t>  </a:t>
            </a:r>
            <a:r>
              <a:rPr lang="ru-RU" dirty="0" smtClean="0"/>
              <a:t>береста</a:t>
            </a:r>
            <a:endParaRPr lang="ru-RU" dirty="0"/>
          </a:p>
        </p:txBody>
      </p:sp>
      <p:pic>
        <p:nvPicPr>
          <p:cNvPr id="16386" name="Picture 2" descr="C:\Users\Янина\Desktop\береста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398607"/>
            <a:ext cx="7271052" cy="49685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береста</a:t>
            </a:r>
            <a:endParaRPr lang="ru-RU" dirty="0"/>
          </a:p>
        </p:txBody>
      </p:sp>
      <p:pic>
        <p:nvPicPr>
          <p:cNvPr id="18434" name="Picture 2" descr="C:\Users\Янина\Desktop\береста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772816"/>
            <a:ext cx="8352928" cy="42379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пергамент</a:t>
            </a:r>
            <a:endParaRPr lang="ru-RU" dirty="0"/>
          </a:p>
        </p:txBody>
      </p:sp>
      <p:pic>
        <p:nvPicPr>
          <p:cNvPr id="17410" name="Picture 2" descr="C:\Users\Янина\Desktop\пергамен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412776"/>
            <a:ext cx="5544616" cy="50288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223</TotalTime>
  <Words>148</Words>
  <Application>Microsoft Office PowerPoint</Application>
  <PresentationFormat>Экран (4:3)</PresentationFormat>
  <Paragraphs>40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Трек</vt:lpstr>
      <vt:lpstr>Презентация PowerPoint</vt:lpstr>
      <vt:lpstr>Презентация PowerPoint</vt:lpstr>
      <vt:lpstr>                      Узелковое письмо</vt:lpstr>
      <vt:lpstr>                          клинопись</vt:lpstr>
      <vt:lpstr>                          иероглифы</vt:lpstr>
      <vt:lpstr>                             папирус</vt:lpstr>
      <vt:lpstr>  береста</vt:lpstr>
      <vt:lpstr>                           береста</vt:lpstr>
      <vt:lpstr>                           пергамент</vt:lpstr>
      <vt:lpstr>Пригласительное письмо</vt:lpstr>
      <vt:lpstr>Просительное письмо</vt:lpstr>
      <vt:lpstr>Благодарственное письмо</vt:lpstr>
      <vt:lpstr>ПОЗДРАВИТЕЛЬНОЕ ПИСЬМО</vt:lpstr>
      <vt:lpstr>СОЧУВСТВЕННОЕ ПИСЬМО</vt:lpstr>
      <vt:lpstr>Рекомендательное письмо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Янина</dc:creator>
  <cp:lastModifiedBy>admin</cp:lastModifiedBy>
  <cp:revision>25</cp:revision>
  <dcterms:created xsi:type="dcterms:W3CDTF">2012-03-21T18:12:59Z</dcterms:created>
  <dcterms:modified xsi:type="dcterms:W3CDTF">2012-06-11T08:15:46Z</dcterms:modified>
</cp:coreProperties>
</file>