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59" r:id="rId4"/>
    <p:sldId id="260" r:id="rId5"/>
    <p:sldId id="265" r:id="rId6"/>
    <p:sldId id="264" r:id="rId7"/>
    <p:sldId id="263" r:id="rId8"/>
    <p:sldId id="262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5760640" cy="172819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Защита проектов учащихся по модулям ОРКСЭ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140000">
            <a:off x="1793216" y="3148197"/>
            <a:ext cx="6511131" cy="32925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Семейный урок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sohaginka.ru/_nw/1/47744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61048"/>
            <a:ext cx="33187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7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" y="1124744"/>
            <a:ext cx="8604448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4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7056784" cy="2016224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chemeClr val="accent2"/>
                </a:solidFill>
              </a:rPr>
              <a:t>История моей семьи  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sz="2800" i="1" dirty="0" smtClean="0">
                <a:solidFill>
                  <a:srgbClr val="7030A0"/>
                </a:solidFill>
              </a:rPr>
              <a:t>Проект Старковой Дианы</a:t>
            </a:r>
            <a:br>
              <a:rPr lang="ru-RU" sz="28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модуль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«Основы православной культуры»</a:t>
            </a:r>
            <a:endParaRPr lang="ru-RU" sz="2400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140000">
            <a:off x="4142621" y="3211259"/>
            <a:ext cx="4912790" cy="112455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Руководитель Ускова </a:t>
            </a:r>
            <a:r>
              <a:rPr lang="ru-RU" sz="2000" b="1" dirty="0" err="1" smtClean="0">
                <a:solidFill>
                  <a:srgbClr val="C00000"/>
                </a:solidFill>
              </a:rPr>
              <a:t>ольга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александровна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3349625"/>
            <a:ext cx="492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27927"/>
            <a:ext cx="3092971" cy="319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2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chemeClr val="accent2"/>
                </a:solidFill>
              </a:rPr>
              <a:t>Семейная Реликвия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endParaRPr lang="ru-RU" b="1" i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9"/>
            <a:ext cx="7781488" cy="16803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Проект Иванова Александра</a:t>
            </a:r>
          </a:p>
          <a:p>
            <a:pPr algn="ctr"/>
            <a:r>
              <a:rPr lang="ru-RU" sz="2800" i="1" dirty="0" smtClean="0">
                <a:solidFill>
                  <a:srgbClr val="0070C0"/>
                </a:solidFill>
              </a:rPr>
              <a:t>Модуль «Основы мировых религиозных культур»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Руководитель Фенюк Людмила Михайловна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" y="2636912"/>
            <a:ext cx="5055840" cy="265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66" y="3861047"/>
            <a:ext cx="3915318" cy="30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4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0300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</a:rPr>
              <a:t>Военная техника. Музей г. Верхняя Пышма</a:t>
            </a:r>
            <a:endParaRPr lang="ru-RU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916832"/>
            <a:ext cx="7520940" cy="276364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Проект  </a:t>
            </a:r>
            <a:r>
              <a:rPr lang="ru-RU" sz="2800" dirty="0">
                <a:solidFill>
                  <a:srgbClr val="FF0000"/>
                </a:solidFill>
              </a:rPr>
              <a:t>Т</a:t>
            </a:r>
            <a:r>
              <a:rPr lang="ru-RU" sz="2800" dirty="0" smtClean="0">
                <a:solidFill>
                  <a:srgbClr val="FF0000"/>
                </a:solidFill>
              </a:rPr>
              <a:t>опоровой Виктории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Модуль «Основы светской этики»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Руководитель Варовина Яна Валерьевна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89682"/>
            <a:ext cx="5256584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0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520940" cy="54864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Внешнее устройство православного  храма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28801"/>
            <a:ext cx="7444308" cy="194421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/>
                </a:solidFill>
              </a:rPr>
              <a:t>Проект Сосниной Дарьи</a:t>
            </a:r>
          </a:p>
          <a:p>
            <a:pPr algn="ctr"/>
            <a:r>
              <a:rPr lang="ru-RU" sz="2800" dirty="0" smtClean="0">
                <a:solidFill>
                  <a:schemeClr val="accent2"/>
                </a:solidFill>
              </a:rPr>
              <a:t>Модуль ОПК</a:t>
            </a:r>
          </a:p>
          <a:p>
            <a:pPr algn="ctr"/>
            <a:r>
              <a:rPr lang="ru-RU" sz="2800" dirty="0" smtClean="0">
                <a:solidFill>
                  <a:schemeClr val="accent2"/>
                </a:solidFill>
              </a:rPr>
              <a:t>Руководитель Фенюк Л.М.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339" y="3284984"/>
            <a:ext cx="481895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9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Традиции русской Пасхи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Проект Степановой  Софьи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Модуль  Основы православной культуры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Руководитель Ускова Ольга Александровна</a:t>
            </a:r>
          </a:p>
          <a:p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08920"/>
            <a:ext cx="3168352" cy="419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30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Пасхальные игры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Проект Катаевой Дарьи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Модуль «Основы мировых религиозных культур»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Руководитель Фенюк Л.М.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40968"/>
            <a:ext cx="3058933" cy="388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2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Благовещение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Проект </a:t>
            </a:r>
            <a:r>
              <a:rPr lang="ru-RU" sz="2800" dirty="0">
                <a:solidFill>
                  <a:srgbClr val="C00000"/>
                </a:solidFill>
              </a:rPr>
              <a:t>К</a:t>
            </a:r>
            <a:r>
              <a:rPr lang="ru-RU" sz="2800" dirty="0" smtClean="0">
                <a:solidFill>
                  <a:srgbClr val="C00000"/>
                </a:solidFill>
              </a:rPr>
              <a:t>остарева Ярослава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Модуль «Основы православной культуры»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Руководитель Ускова Ольга Александровна</a:t>
            </a:r>
          </a:p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80928"/>
            <a:ext cx="3023939" cy="404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9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Рождество Христово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Проект Белошапкиной Юлии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Модуль «Основы православной культуры»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Руководитель Ускова Ольга Александровна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73896"/>
            <a:ext cx="2872482" cy="398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75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126</TotalTime>
  <Words>126</Words>
  <Application>Microsoft Office PowerPoint</Application>
  <PresentationFormat>Экран (4:3)</PresentationFormat>
  <Paragraphs>33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Углы</vt:lpstr>
      <vt:lpstr>Защита проектов учащихся по модулям ОРКСЭ</vt:lpstr>
      <vt:lpstr>История моей семьи   Проект Старковой Дианы модуль «Основы православной культуры»</vt:lpstr>
      <vt:lpstr> Семейная Реликвия </vt:lpstr>
      <vt:lpstr>Военная техника. Музей г. Верхняя Пышма</vt:lpstr>
      <vt:lpstr>Внешнее устройство православного  храма</vt:lpstr>
      <vt:lpstr>Традиции русской Пасхи</vt:lpstr>
      <vt:lpstr>Пасхальные игры</vt:lpstr>
      <vt:lpstr>Благовещение</vt:lpstr>
      <vt:lpstr>Рождество Христово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проектов учащихся по модулям ОРКСЭ</dc:title>
  <cp:lastModifiedBy>Таня</cp:lastModifiedBy>
  <cp:revision>21</cp:revision>
  <dcterms:modified xsi:type="dcterms:W3CDTF">2017-12-28T08:45:25Z</dcterms:modified>
</cp:coreProperties>
</file>