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59" r:id="rId7"/>
    <p:sldId id="261" r:id="rId8"/>
    <p:sldId id="262" r:id="rId9"/>
    <p:sldId id="268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59" autoAdjust="0"/>
  </p:normalViewPr>
  <p:slideViewPr>
    <p:cSldViewPr>
      <p:cViewPr varScale="1">
        <p:scale>
          <a:sx n="67" d="100"/>
          <a:sy n="67" d="100"/>
        </p:scale>
        <p:origin x="-9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73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40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98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67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28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01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94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0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86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87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42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C248E-6905-48DA-AFA9-50F501D6A190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44AB0-499E-4A85-AFD5-96ABB5DDBE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2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W-24VIcn6I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zn.gossaas.egov66.ru/uploads/document/402/rynok-truda-v-period-tsifrovizatsii-i-robotizatsii.pdf" TargetMode="External"/><Relationship Id="rId2" Type="http://schemas.openxmlformats.org/officeDocument/2006/relationships/hyperlink" Target="https://navigatum.ru/kikpv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«МОЯ БУДУЩАЯ ПРОФЕССИЯ»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861048"/>
            <a:ext cx="6408712" cy="288032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7030A0"/>
                </a:solidFill>
              </a:rPr>
              <a:t>Автор: педагог-библиотекарь МАОУ СОШ №3 п. Двуреченск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</a:rPr>
              <a:t>Соловьёва Оксана Александровна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/>
              <a:t>Ноябрь                                          </a:t>
            </a:r>
            <a:r>
              <a:rPr lang="ru-RU" sz="2800" dirty="0" smtClean="0"/>
              <a:t>Декабрь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956248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Посещение тематической выставки в библиотеке «Компас в мире профессий»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0" y="1412777"/>
            <a:ext cx="432048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Просмотр мультфильма «Все профессии нужны, все профессии важны»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57" y="3429000"/>
            <a:ext cx="355239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594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Место проведения: библиотека МАОУ СОШ №3</a:t>
            </a:r>
          </a:p>
          <a:p>
            <a:r>
              <a:rPr lang="ru-RU" dirty="0" smtClean="0"/>
              <a:t>Ответственный: Соловьёва О.А.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5771977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Место </a:t>
            </a:r>
            <a:r>
              <a:rPr lang="ru-RU" dirty="0"/>
              <a:t>проведения: МАОУ СОШ №3</a:t>
            </a:r>
          </a:p>
          <a:p>
            <a:r>
              <a:rPr lang="ru-RU" dirty="0"/>
              <a:t>Ответственный: Соловьёва </a:t>
            </a:r>
            <a:r>
              <a:rPr lang="ru-RU" dirty="0" smtClean="0"/>
              <a:t>О.А.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Январь                                          Февраль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028256" cy="410445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Конкурс рисунков «Моя будущая профессия»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767456" y="142331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Конкурс «Есть такая профессия –Родину защищать»</a:t>
            </a:r>
          </a:p>
          <a:p>
            <a:endParaRPr lang="ru-RU" dirty="0"/>
          </a:p>
        </p:txBody>
      </p:sp>
      <p:pic>
        <p:nvPicPr>
          <p:cNvPr id="3075" name="Picture 3" descr="C:\Users\komp2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5276"/>
            <a:ext cx="3303441" cy="23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63688" y="594928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Место проведения: МАОУ СОШ №3</a:t>
            </a:r>
          </a:p>
          <a:p>
            <a:pPr algn="ctr"/>
            <a:r>
              <a:rPr lang="ru-RU" dirty="0"/>
              <a:t>Ответственный: Соловьёва О.А.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98962"/>
            <a:ext cx="3134121" cy="264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38" y="3084699"/>
            <a:ext cx="3525416" cy="264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Март                                            Апрель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701" y="1340514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Беседа «Работники торговли, бытового обслуживания и ЖКХ»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Классный </a:t>
            </a:r>
            <a:r>
              <a:rPr lang="ru-RU" dirty="0" smtClean="0"/>
              <a:t>час</a:t>
            </a:r>
          </a:p>
          <a:p>
            <a:pPr marL="0" indent="0">
              <a:buNone/>
            </a:pPr>
            <a:r>
              <a:rPr lang="ru-RU" dirty="0" smtClean="0"/>
              <a:t>«Профессия </a:t>
            </a:r>
            <a:r>
              <a:rPr lang="ru-RU" dirty="0"/>
              <a:t>врача-это подвиг</a:t>
            </a:r>
            <a:r>
              <a:rPr lang="ru-RU" dirty="0" smtClean="0"/>
              <a:t>» с приглашением фельдшера школы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C:\Users\komp2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2324818" cy="23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46927"/>
            <a:ext cx="25781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5866477"/>
            <a:ext cx="576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</p:spTree>
    <p:extLst>
      <p:ext uri="{BB962C8B-B14F-4D97-AF65-F5344CB8AC3E}">
        <p14:creationId xmlns:p14="http://schemas.microsoft.com/office/powerpoint/2010/main" val="13361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/>
              <a:t>М</a:t>
            </a:r>
            <a:r>
              <a:rPr lang="ru-RU" sz="2800" dirty="0" smtClean="0"/>
              <a:t>ай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Просмотр фильма </a:t>
            </a:r>
          </a:p>
          <a:p>
            <a:pPr marL="0" indent="0">
              <a:buNone/>
            </a:pPr>
            <a:r>
              <a:rPr lang="ru-RU" sz="4400" dirty="0" smtClean="0"/>
              <a:t>«Азбука профессий»</a:t>
            </a:r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pPr marL="0" indent="0">
              <a:buNone/>
            </a:pPr>
            <a:endParaRPr lang="ru-RU" sz="1900" dirty="0" smtClean="0"/>
          </a:p>
          <a:p>
            <a:pPr marL="0" indent="0">
              <a:buNone/>
            </a:pPr>
            <a:endParaRPr lang="ru-RU" sz="1900" dirty="0"/>
          </a:p>
          <a:p>
            <a:pPr marL="0" indent="0">
              <a:buNone/>
            </a:pPr>
            <a:r>
              <a:rPr lang="ru-RU" sz="1900" dirty="0" smtClean="0"/>
              <a:t>Место </a:t>
            </a:r>
            <a:r>
              <a:rPr lang="ru-RU" sz="1900" dirty="0"/>
              <a:t>проведения: МАОУ СОШ №3</a:t>
            </a:r>
          </a:p>
          <a:p>
            <a:pPr marL="0" indent="0">
              <a:buNone/>
            </a:pPr>
            <a:r>
              <a:rPr lang="ru-RU" sz="1900" dirty="0"/>
              <a:t>Ответственный: Соловьёва О.А.</a:t>
            </a:r>
          </a:p>
          <a:p>
            <a:endParaRPr lang="ru-RU" sz="1900" dirty="0" smtClean="0"/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5122" name="Picture 2" descr="C:\Users\komp2\Desktop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156720" cy="31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2018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Сентябрь</a:t>
            </a:r>
          </a:p>
          <a:p>
            <a:pPr marL="0" indent="0">
              <a:buNone/>
            </a:pPr>
            <a:r>
              <a:rPr lang="ru-RU" dirty="0" smtClean="0"/>
              <a:t>Книжная выставка «Рынок диктует выбор профессии»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0529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Октябрь</a:t>
            </a:r>
          </a:p>
          <a:p>
            <a:pPr marL="0" indent="0">
              <a:buNone/>
            </a:pPr>
            <a:r>
              <a:rPr lang="ru-RU" dirty="0" smtClean="0"/>
              <a:t>«День учителя»-беседа о профессии учитель. Поздравление учителей с праздником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5984413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75971"/>
            <a:ext cx="3528392" cy="213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7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Ноябрь                                          Декабрь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244280" cy="507342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Просмотр фильма «Как и какую профессию выбирать?»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980728"/>
            <a:ext cx="4114800" cy="457584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Игра - викторина «Угадай профессию»</a:t>
            </a:r>
          </a:p>
          <a:p>
            <a:pPr marL="0" indent="0">
              <a:buNone/>
            </a:pPr>
            <a:r>
              <a:rPr lang="ru-RU" dirty="0" smtClean="0"/>
              <a:t>Ребята расширят знания о профессиях, об области профессиональной деятельности </a:t>
            </a:r>
            <a:r>
              <a:rPr lang="ru-RU" dirty="0" smtClean="0"/>
              <a:t>взрослых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248761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1181" y="6095762"/>
            <a:ext cx="428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4693"/>
            <a:ext cx="4119692" cy="231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3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Январь                                         Февраль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2792" cy="2116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«Работа в радость» - беседа с заведующей детским садом №56 Никишиной Е.Ю. о работе воспитателей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«Рынок </a:t>
            </a:r>
            <a:r>
              <a:rPr lang="ru-RU" dirty="0"/>
              <a:t>труда в период </a:t>
            </a:r>
            <a:r>
              <a:rPr lang="ru-RU" dirty="0" err="1"/>
              <a:t>цифровизации</a:t>
            </a:r>
            <a:r>
              <a:rPr lang="ru-RU" dirty="0"/>
              <a:t> и </a:t>
            </a:r>
            <a:r>
              <a:rPr lang="ru-RU" dirty="0" smtClean="0"/>
              <a:t>роботизации» –беседа о том где найти интересующую информацию о рынке труда в Свердловской области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60212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</a:t>
            </a:r>
            <a:r>
              <a:rPr lang="ru-RU" dirty="0" smtClean="0"/>
              <a:t>Никишина Е.Ю.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1262"/>
            <a:ext cx="3093368" cy="232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Март                                             Апрель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556793"/>
            <a:ext cx="4392488" cy="33123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 Читаем  на классном часе краткие </a:t>
            </a:r>
            <a:r>
              <a:rPr lang="ru-RU" sz="2400" dirty="0"/>
              <a:t>выдержки обзорных статей электронного журнала</a:t>
            </a:r>
          </a:p>
          <a:p>
            <a:pPr marL="0" indent="0">
              <a:buNone/>
            </a:pPr>
            <a:r>
              <a:rPr lang="ru-RU" sz="2400" dirty="0"/>
              <a:t>«Эксперт Урал» о перспективах развития рынка труда Свердловской области</a:t>
            </a:r>
          </a:p>
          <a:p>
            <a:pPr marL="0" indent="0">
              <a:buNone/>
            </a:pPr>
            <a:r>
              <a:rPr lang="ru-RU" sz="2400" dirty="0"/>
              <a:t>в условиях автоматизации и роботизации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484785"/>
            <a:ext cx="4186808" cy="42484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.Посещение </a:t>
            </a:r>
            <a:r>
              <a:rPr lang="ru-RU" sz="2000" dirty="0"/>
              <a:t>Историко-технический музей «Дом Черепановых». . Этот музей – редкая возможность соприкоснуться</a:t>
            </a:r>
          </a:p>
          <a:p>
            <a:pPr marL="0" indent="0">
              <a:buNone/>
            </a:pPr>
            <a:r>
              <a:rPr lang="ru-RU" sz="2000" dirty="0"/>
              <a:t>с традициями </a:t>
            </a:r>
            <a:r>
              <a:rPr lang="ru-RU" sz="2000" dirty="0" err="1"/>
              <a:t>тагильских</a:t>
            </a:r>
            <a:r>
              <a:rPr lang="ru-RU" sz="2000" dirty="0"/>
              <a:t> изобретателей, на подлинных экспонатах познакомиться</a:t>
            </a:r>
          </a:p>
          <a:p>
            <a:pPr marL="0" indent="0">
              <a:buNone/>
            </a:pPr>
            <a:r>
              <a:rPr lang="ru-RU" sz="2000" dirty="0"/>
              <a:t>с их биографиями и изобретениями. Увидеть уникальные  астрономические часы Е.Г. Кузнецова,  серебряную вазу – подарок  изобретателю паровых машин Е.А. Черепанову от заводчиков Демидовых, велосипед XIX  века и многое другое! Особый интерес вызывают действующие модели паровозов и железной дороги, а также  интерактивные выставки по истории техники.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97059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г. </a:t>
            </a:r>
            <a:r>
              <a:rPr lang="ru-RU" dirty="0" smtClean="0"/>
              <a:t>Нижний Тагил</a:t>
            </a:r>
            <a:endParaRPr lang="ru-RU" dirty="0"/>
          </a:p>
          <a:p>
            <a:r>
              <a:rPr lang="ru-RU" dirty="0"/>
              <a:t>Ответственный: Банных И.А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97059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</a:t>
            </a:r>
            <a:r>
              <a:rPr lang="ru-RU" dirty="0" smtClean="0"/>
              <a:t>Соловьёва О.А.</a:t>
            </a:r>
            <a:endParaRPr lang="ru-RU" dirty="0"/>
          </a:p>
        </p:txBody>
      </p:sp>
      <p:pic>
        <p:nvPicPr>
          <p:cNvPr id="1027" name="Picture 3" descr="C:\Users\komp2\Deskto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55615"/>
            <a:ext cx="2397062" cy="197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98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Май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363272" cy="53285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Викторина «Профессий много в мире есть»</a:t>
            </a:r>
          </a:p>
          <a:p>
            <a:pPr marL="0" indent="0">
              <a:buNone/>
            </a:pPr>
            <a:r>
              <a:rPr lang="ru-RU" dirty="0" smtClean="0"/>
              <a:t> способствует расширению </a:t>
            </a:r>
            <a:r>
              <a:rPr lang="ru-RU" dirty="0"/>
              <a:t>представлений </a:t>
            </a:r>
            <a:r>
              <a:rPr lang="ru-RU" dirty="0" smtClean="0"/>
              <a:t>учащихся </a:t>
            </a:r>
            <a:r>
              <a:rPr lang="ru-RU" dirty="0"/>
              <a:t>по основам выбора профессии; </a:t>
            </a:r>
            <a:r>
              <a:rPr lang="ru-RU" dirty="0" smtClean="0"/>
              <a:t>поддерживает </a:t>
            </a:r>
            <a:r>
              <a:rPr lang="ru-RU" dirty="0"/>
              <a:t>интерес к выбору профессии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80526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49817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2019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9881" y="1187077"/>
            <a:ext cx="4100264" cy="49294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Сентябрь</a:t>
            </a:r>
          </a:p>
          <a:p>
            <a:pPr marL="0" indent="0">
              <a:buNone/>
            </a:pPr>
            <a:r>
              <a:rPr lang="ru-RU" sz="2400" dirty="0" smtClean="0"/>
              <a:t>Игра «Люди </a:t>
            </a:r>
            <a:r>
              <a:rPr lang="en-US" sz="2400" dirty="0" smtClean="0"/>
              <a:t>XXI</a:t>
            </a:r>
            <a:r>
              <a:rPr lang="ru-RU" sz="2400" dirty="0" smtClean="0"/>
              <a:t> века –путешествие в мир профессий».</a:t>
            </a:r>
          </a:p>
          <a:p>
            <a:pPr marL="0" indent="0">
              <a:buNone/>
            </a:pPr>
            <a:r>
              <a:rPr lang="ru-RU" sz="2400" dirty="0" smtClean="0"/>
              <a:t>Учащиеся смогут повысить </a:t>
            </a:r>
            <a:r>
              <a:rPr lang="ru-RU" sz="2400" dirty="0"/>
              <a:t>свой рейтинг в знании современных </a:t>
            </a:r>
            <a:r>
              <a:rPr lang="ru-RU" sz="2400" dirty="0" smtClean="0"/>
              <a:t>профессий.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196752"/>
            <a:ext cx="4186808" cy="295232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Октябрь</a:t>
            </a:r>
          </a:p>
          <a:p>
            <a:pPr marL="0" indent="0">
              <a:buNone/>
            </a:pPr>
            <a:r>
              <a:rPr lang="ru-RU" dirty="0" smtClean="0"/>
              <a:t>Выставка в библиотеке «Профессиональные пробы»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598685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</a:t>
            </a:r>
            <a:r>
              <a:rPr lang="ru-RU" dirty="0" smtClean="0"/>
              <a:t>библиотека МАОУ </a:t>
            </a:r>
            <a:r>
              <a:rPr lang="ru-RU" dirty="0"/>
              <a:t>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2546375" cy="190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623731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940473" cy="26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188641"/>
            <a:ext cx="8136904" cy="583264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Введение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Проект «Моя будущая профессия»</a:t>
            </a:r>
          </a:p>
          <a:p>
            <a:pPr marL="0" indent="0">
              <a:buNone/>
            </a:pPr>
            <a:r>
              <a:rPr lang="ru-RU" dirty="0" smtClean="0"/>
              <a:t>разработан в 2017 году и</a:t>
            </a:r>
          </a:p>
          <a:p>
            <a:pPr marL="0" indent="0">
              <a:buNone/>
            </a:pPr>
            <a:r>
              <a:rPr lang="ru-RU" dirty="0" smtClean="0"/>
              <a:t>ориентирован на учащихся 5а класса.</a:t>
            </a:r>
          </a:p>
          <a:p>
            <a:pPr marL="0" indent="0">
              <a:buNone/>
            </a:pPr>
            <a:r>
              <a:rPr lang="ru-RU" dirty="0" smtClean="0"/>
              <a:t> Проект будет завершен в 2021 году.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5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Ноябрь                                                  Декабрь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1"/>
            <a:ext cx="3888432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 smtClean="0">
                <a:cs typeface="Arial" panose="020B0604020202020204" pitchFamily="34" charset="0"/>
              </a:rPr>
              <a:t>Сюжетно-ролевая </a:t>
            </a:r>
            <a:r>
              <a:rPr lang="ru-RU" sz="3000" dirty="0" err="1" smtClean="0">
                <a:cs typeface="Arial" panose="020B0604020202020204" pitchFamily="34" charset="0"/>
              </a:rPr>
              <a:t>профориентационная</a:t>
            </a:r>
            <a:r>
              <a:rPr lang="ru-RU" sz="3000" dirty="0" smtClean="0">
                <a:cs typeface="Arial" panose="020B0604020202020204" pitchFamily="34" charset="0"/>
              </a:rPr>
              <a:t> игра «Кем быть?»</a:t>
            </a:r>
          </a:p>
          <a:p>
            <a:pPr marL="0" indent="0">
              <a:buNone/>
            </a:pPr>
            <a:endParaRPr lang="ru-RU" sz="3000" dirty="0"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124745"/>
            <a:ext cx="4608512" cy="4392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Экскурсия в г. Березовский в «Музей золота» и «Музей – шахта» Экспозиция рассказывает об истории золотодобычи и переработки золота на Урале и в городе Березовском. Рассказывает о разных профессиях необходимых для поиска переработки золотоносной руды.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67908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805264"/>
            <a:ext cx="367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58052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г. </a:t>
            </a:r>
            <a:r>
              <a:rPr lang="ru-RU" dirty="0" smtClean="0"/>
              <a:t>Березовский</a:t>
            </a:r>
            <a:endParaRPr lang="ru-RU" dirty="0"/>
          </a:p>
          <a:p>
            <a:r>
              <a:rPr lang="ru-RU" dirty="0"/>
              <a:t>Ответственный: Банных И.А.</a:t>
            </a:r>
          </a:p>
        </p:txBody>
      </p:sp>
    </p:spTree>
    <p:extLst>
      <p:ext uri="{BB962C8B-B14F-4D97-AF65-F5344CB8AC3E}">
        <p14:creationId xmlns:p14="http://schemas.microsoft.com/office/powerpoint/2010/main" val="3082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Январь                                                Февраль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4100264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Экскурсия на </a:t>
            </a:r>
            <a:r>
              <a:rPr lang="ru-RU" sz="2000" dirty="0"/>
              <a:t>Нижнетагильский хладокомбинат. Предприятие по производству мороженого «Нижнетагильский холодильник» приоткроет завесу тайны производства самого любимого детьми и взрослыми сладкого лакомства - мороженого. 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412776"/>
            <a:ext cx="41148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Консультирование учащихся и родителей по выбору профессии с привлечением психолога.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2641294" cy="197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591160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623476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</a:t>
            </a:r>
            <a:r>
              <a:rPr lang="ru-RU" dirty="0" smtClean="0"/>
              <a:t>г. Нижний Тагил</a:t>
            </a:r>
            <a:endParaRPr lang="ru-RU" dirty="0"/>
          </a:p>
          <a:p>
            <a:r>
              <a:rPr lang="ru-RU" dirty="0"/>
              <a:t>Ответственный: </a:t>
            </a:r>
            <a:r>
              <a:rPr lang="ru-RU" dirty="0" smtClean="0"/>
              <a:t>Банных И.А.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Март                                                    Апрель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28256" cy="288032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Проведение обзоров научно-популярной и художественной литературы по вопросам профориентации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1930" y="1196753"/>
            <a:ext cx="4194870" cy="553184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Классный час «Правила выбора профессии»</a:t>
            </a:r>
          </a:p>
          <a:p>
            <a:pPr marL="0" indent="0">
              <a:buNone/>
            </a:pPr>
            <a:r>
              <a:rPr lang="ru-RU" dirty="0" smtClean="0"/>
              <a:t>Составление кластера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9442" y="5805264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</a:t>
            </a:r>
            <a:r>
              <a:rPr lang="ru-RU" dirty="0" smtClean="0"/>
              <a:t>библиотека МАОУ </a:t>
            </a:r>
            <a:r>
              <a:rPr lang="ru-RU" dirty="0"/>
              <a:t>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227850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6016" y="580526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3078" name="Picture 6" descr="C:\Users\komp2\Desktop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17341"/>
            <a:ext cx="1898014" cy="239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/>
              <a:t>М</a:t>
            </a:r>
            <a:r>
              <a:rPr lang="ru-RU" sz="2800" dirty="0" smtClean="0"/>
              <a:t>ай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6912768" cy="5073427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Просмотр на классном часе презентации «Я и мир профессий: как правильно сделать свой выбор»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194619" cy="265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80526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</p:spTree>
    <p:extLst>
      <p:ext uri="{BB962C8B-B14F-4D97-AF65-F5344CB8AC3E}">
        <p14:creationId xmlns:p14="http://schemas.microsoft.com/office/powerpoint/2010/main" val="29166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2020 год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38600" cy="49580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Сентябрь</a:t>
            </a:r>
          </a:p>
          <a:p>
            <a:pPr marL="0" indent="0">
              <a:buNone/>
            </a:pPr>
            <a:r>
              <a:rPr lang="ru-RU" sz="2400" dirty="0" smtClean="0"/>
              <a:t>Анкетирование учащихся по вопросу: «Определился ли  ты в  выборе профессии?»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196752"/>
            <a:ext cx="3970784" cy="47339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Октябрь</a:t>
            </a:r>
          </a:p>
          <a:p>
            <a:pPr marL="0" indent="0">
              <a:buNone/>
            </a:pPr>
            <a:r>
              <a:rPr lang="ru-RU" sz="2400" dirty="0"/>
              <a:t>Беседа о профессиях по результатам анкетирования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98" y="3212976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942663"/>
            <a:ext cx="384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Бондарева О.Н.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594266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</a:t>
            </a:r>
            <a:r>
              <a:rPr lang="ru-RU" dirty="0" smtClean="0"/>
              <a:t>: Соловьева О.А.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4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Ноябрь                                                    Декабрь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330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dirty="0" err="1" smtClean="0"/>
              <a:t>Квест</a:t>
            </a:r>
            <a:r>
              <a:rPr lang="ru-RU" sz="4000" dirty="0" smtClean="0"/>
              <a:t>-игра «Угадай профессию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Классный час «Быть металлургом –это почетно». Встреча с представителем Ключевского завода ферросплавов.</a:t>
            </a:r>
          </a:p>
          <a:p>
            <a:pPr marL="0" indent="0">
              <a:buNone/>
            </a:pPr>
            <a:r>
              <a:rPr lang="ru-RU" dirty="0"/>
              <a:t>Завод является единственным в России и странах бывшего Советского Союза предприятием, выпускающим гамму (более 30 наименований) уникальных ферросплавов и лигатур, получаемых методом восстановления металлов из их кислородных и иных соединений. </a:t>
            </a:r>
          </a:p>
          <a:p>
            <a:pPr marL="0" indent="0">
              <a:buNone/>
            </a:pPr>
            <a:r>
              <a:rPr lang="ru-RU" dirty="0"/>
              <a:t>На предприятии работают представители более 20 профессий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594928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594928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</a:t>
            </a:r>
            <a:r>
              <a:rPr lang="ru-RU" dirty="0" smtClean="0"/>
              <a:t>представитель ОАО КЗФ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9" y="2602036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Январь                                                 Февраль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412777"/>
            <a:ext cx="4100264" cy="4392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Встреча учеников с представителями различных колледжей, техникумов для рекламы образовательных учреждений.  Информация  о  специальностях которые можно получить по окончанию учебного заведения.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484785"/>
            <a:ext cx="4042792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Экскурсия  в город Заречный на Белоярскую АЭС.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94928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</a:t>
            </a:r>
            <a:r>
              <a:rPr lang="ru-RU" dirty="0" smtClean="0"/>
              <a:t>представители учебных заведений Свердловской области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59492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</a:t>
            </a:r>
            <a:r>
              <a:rPr lang="ru-RU" dirty="0" smtClean="0"/>
              <a:t>г. Заречный</a:t>
            </a:r>
            <a:endParaRPr lang="ru-RU" dirty="0"/>
          </a:p>
          <a:p>
            <a:r>
              <a:rPr lang="ru-RU" dirty="0"/>
              <a:t>Ответственный: </a:t>
            </a:r>
            <a:r>
              <a:rPr lang="ru-RU" dirty="0" smtClean="0"/>
              <a:t>Соловьёва О.А.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3879916" cy="29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Март                                                      Апрель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Информационно - познавательная игра       «Мы выбираем, нас выбирают».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28801"/>
            <a:ext cx="4258816" cy="38164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Просмотр фильма «Как и какую профессию выбирать?»</a:t>
            </a:r>
          </a:p>
          <a:p>
            <a:pPr marL="0" indent="0">
              <a:buNone/>
            </a:pPr>
            <a:r>
              <a:rPr lang="ru-RU" dirty="0" smtClean="0"/>
              <a:t>Зачем стоит выбирать профессию? Что такое амбиции и возможности?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67025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567025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04231"/>
            <a:ext cx="3021360" cy="226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Май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147248" cy="54726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Экскурсия в трамвайно-троллейбусный парк в городе Екатеринбурге.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44164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8772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</a:t>
            </a:r>
            <a:r>
              <a:rPr lang="ru-RU" dirty="0" smtClean="0"/>
              <a:t>г. Екатеринбург  трамвайно-троллейбусный парк</a:t>
            </a:r>
            <a:endParaRPr lang="ru-RU" dirty="0"/>
          </a:p>
          <a:p>
            <a:r>
              <a:rPr lang="ru-RU" dirty="0"/>
              <a:t>Ответственный: </a:t>
            </a:r>
            <a:r>
              <a:rPr lang="ru-RU" dirty="0" smtClean="0"/>
              <a:t>Соловьёва О.А.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5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2021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028256" cy="43611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Сентябрь</a:t>
            </a:r>
          </a:p>
          <a:p>
            <a:pPr marL="0" indent="0">
              <a:buNone/>
            </a:pPr>
            <a:r>
              <a:rPr lang="ru-RU" dirty="0" smtClean="0"/>
              <a:t>Тестирование по профориентации в МАОУ СОШ №3 для 9 классов.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26335" y="1340768"/>
            <a:ext cx="4160465" cy="453650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Октябрь</a:t>
            </a:r>
          </a:p>
          <a:p>
            <a:pPr marL="0" indent="0">
              <a:buNone/>
            </a:pPr>
            <a:r>
              <a:rPr lang="ru-RU" sz="2400" dirty="0" smtClean="0"/>
              <a:t>Экскурсия на </a:t>
            </a:r>
            <a:r>
              <a:rPr lang="ru-RU" sz="2400" dirty="0" err="1" smtClean="0"/>
              <a:t>Сысертский</a:t>
            </a:r>
            <a:r>
              <a:rPr lang="ru-RU" sz="2400" dirty="0" smtClean="0"/>
              <a:t> фарфоровый завод с проведением мастер- класса по украшению посуды.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5895" y="58772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</a:t>
            </a:r>
            <a:r>
              <a:rPr lang="ru-RU" dirty="0" smtClean="0"/>
              <a:t>Бондарева О.Н.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5877271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</a:t>
            </a:r>
            <a:r>
              <a:rPr lang="ru-RU" dirty="0" smtClean="0"/>
              <a:t>г. Сысерть</a:t>
            </a:r>
            <a:endParaRPr lang="ru-RU" dirty="0"/>
          </a:p>
          <a:p>
            <a:r>
              <a:rPr lang="ru-RU" dirty="0"/>
              <a:t>Ответственный: </a:t>
            </a:r>
            <a:r>
              <a:rPr lang="ru-RU" dirty="0" smtClean="0"/>
              <a:t>Соловьёва О.А.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5553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5" y="3616819"/>
            <a:ext cx="3320305" cy="229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5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Пояснительная записка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Данный проект рассчитан на 5 лет с 2017 по 2021 годы. Проводится на классных часах,</a:t>
            </a:r>
          </a:p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 просмотрами научно-популярных и документальных фильмов, в которых рассказывают о профессиях. Будим выезжать на экскурсии </a:t>
            </a:r>
            <a:r>
              <a:rPr lang="ru-RU" dirty="0" smtClean="0"/>
              <a:t>посещать</a:t>
            </a:r>
            <a:r>
              <a:rPr lang="ru-RU" dirty="0" smtClean="0"/>
              <a:t> </a:t>
            </a:r>
            <a:r>
              <a:rPr lang="ru-RU" dirty="0" smtClean="0"/>
              <a:t>разные предприятия, расспрашивать сотрудников </a:t>
            </a:r>
            <a:r>
              <a:rPr lang="ru-RU" dirty="0" smtClean="0"/>
              <a:t> о профессиях, </a:t>
            </a:r>
            <a:r>
              <a:rPr lang="ru-RU" dirty="0" smtClean="0"/>
              <a:t>знакомиться с оборудованием. </a:t>
            </a:r>
            <a:r>
              <a:rPr lang="ru-RU" dirty="0" smtClean="0"/>
              <a:t>Приглашаем в гости представителей разных профессий, знакомимся с учебными учреждениями РФ, Свердловской области, </a:t>
            </a:r>
            <a:r>
              <a:rPr lang="ru-RU" dirty="0" err="1" smtClean="0"/>
              <a:t>Сысертского</a:t>
            </a:r>
            <a:r>
              <a:rPr lang="ru-RU" dirty="0" smtClean="0"/>
              <a:t> района.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Ноябрь                                        Декабрь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Встреча с представителями  УГМК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Классный час «Как превратить мечту в профессию?»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87475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428489" cy="14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6093296"/>
            <a:ext cx="373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609329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</a:t>
            </a:r>
            <a:r>
              <a:rPr lang="ru-RU" dirty="0" smtClean="0"/>
              <a:t>представитель УГМК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6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Январь                                        Февраль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029" y="1567333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Экскурсия в региональный инжиниринговый центр с 3</a:t>
            </a:r>
            <a:r>
              <a:rPr lang="en-US" dirty="0" smtClean="0"/>
              <a:t>D</a:t>
            </a:r>
            <a:r>
              <a:rPr lang="ru-RU" dirty="0" smtClean="0"/>
              <a:t> принтером.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Тематическая выставка в библиотеке МАОУ СОШ №3 </a:t>
            </a:r>
            <a:r>
              <a:rPr lang="ru-RU" b="1" dirty="0" smtClean="0"/>
              <a:t>«Твой выбор, выпускник!»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608573" cy="244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1963"/>
            <a:ext cx="2448272" cy="243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609329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592737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</a:t>
            </a:r>
            <a:r>
              <a:rPr lang="ru-RU" dirty="0" smtClean="0"/>
              <a:t>проведения: </a:t>
            </a:r>
            <a:r>
              <a:rPr lang="ru-RU" dirty="0" err="1" smtClean="0"/>
              <a:t>г.Екатеринбург</a:t>
            </a:r>
            <a:endParaRPr lang="ru-RU" dirty="0"/>
          </a:p>
          <a:p>
            <a:r>
              <a:rPr lang="ru-RU" dirty="0"/>
              <a:t>Ответственный: Соловьёва О.А.</a:t>
            </a:r>
          </a:p>
        </p:txBody>
      </p:sp>
    </p:spTree>
    <p:extLst>
      <p:ext uri="{BB962C8B-B14F-4D97-AF65-F5344CB8AC3E}">
        <p14:creationId xmlns:p14="http://schemas.microsoft.com/office/powerpoint/2010/main" val="334442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Март                                            Апрель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484921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Классный час «Финансовый фактор» с приглашением представителя Сбербанка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340768"/>
            <a:ext cx="4114800" cy="478539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Работаем с </a:t>
            </a:r>
            <a:r>
              <a:rPr lang="ru-RU" dirty="0" smtClean="0"/>
              <a:t>дифференцировано—диагностическим </a:t>
            </a:r>
            <a:r>
              <a:rPr lang="ru-RU" dirty="0"/>
              <a:t>опросником для определения с выбором профессии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3142109" cy="20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6031497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</p:spTree>
    <p:extLst>
      <p:ext uri="{BB962C8B-B14F-4D97-AF65-F5344CB8AC3E}">
        <p14:creationId xmlns:p14="http://schemas.microsoft.com/office/powerpoint/2010/main" val="3558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Май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0014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Защита учащимися презентации по теме «Моя будущая профессия»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54006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602128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 </a:t>
            </a:r>
            <a:r>
              <a:rPr lang="ru-RU" dirty="0" smtClean="0"/>
              <a:t>Соловьёва О.А.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1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Список литературы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328592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800" dirty="0" smtClean="0"/>
              <a:t>Белякова Е. </a:t>
            </a:r>
            <a:r>
              <a:rPr lang="ru-RU" sz="1800" dirty="0" err="1" smtClean="0"/>
              <a:t>Профориетация</a:t>
            </a:r>
            <a:r>
              <a:rPr lang="ru-RU" sz="1800" dirty="0" smtClean="0"/>
              <a:t>: мысли вслух./ </a:t>
            </a:r>
            <a:r>
              <a:rPr lang="ru-RU" sz="1800" dirty="0" err="1" smtClean="0"/>
              <a:t>М.Данилова</a:t>
            </a:r>
            <a:r>
              <a:rPr lang="ru-RU" sz="1800" dirty="0" smtClean="0"/>
              <a:t>//Библиотека-2000. -№10 с.4</a:t>
            </a:r>
          </a:p>
          <a:p>
            <a:pPr marL="0" indent="0">
              <a:buNone/>
            </a:pPr>
            <a:r>
              <a:rPr lang="ru-RU" sz="1800" dirty="0" smtClean="0"/>
              <a:t>2. Данилова М. Кто отрокам ответит на вопрос: «Делать жизнь с кого?»…/</a:t>
            </a:r>
            <a:r>
              <a:rPr lang="ru-RU" sz="1800" dirty="0" err="1" smtClean="0"/>
              <a:t>М.Данилова</a:t>
            </a:r>
            <a:r>
              <a:rPr lang="ru-RU" sz="1800" dirty="0" smtClean="0"/>
              <a:t>// Библиотека.—200. -№3. –с. 44-46.</a:t>
            </a:r>
          </a:p>
          <a:p>
            <a:pPr marL="0" indent="0">
              <a:buNone/>
            </a:pPr>
            <a:r>
              <a:rPr lang="ru-RU" sz="1800" dirty="0" smtClean="0"/>
              <a:t>3. Дмитриева И. Найди свое дело!/ И. Дмитриева // Библиотека.- 2008. -№1. – с.42.</a:t>
            </a:r>
          </a:p>
          <a:p>
            <a:pPr marL="0" indent="0">
              <a:buNone/>
            </a:pPr>
            <a:r>
              <a:rPr lang="ru-RU" sz="1800" dirty="0" smtClean="0"/>
              <a:t>4. </a:t>
            </a:r>
            <a:r>
              <a:rPr lang="ru-RU" sz="1800" dirty="0" err="1" smtClean="0"/>
              <a:t>Колгина</a:t>
            </a:r>
            <a:r>
              <a:rPr lang="ru-RU" sz="1800" dirty="0" smtClean="0"/>
              <a:t> М. Когда ребят терзают смутные сомнения…/ м. </a:t>
            </a:r>
            <a:r>
              <a:rPr lang="ru-RU" sz="1800" dirty="0" err="1" smtClean="0"/>
              <a:t>Колгина</a:t>
            </a:r>
            <a:r>
              <a:rPr lang="ru-RU" sz="1800" dirty="0" smtClean="0"/>
              <a:t>// Библиотека. – 2006. – №2. – с.48.</a:t>
            </a:r>
          </a:p>
          <a:p>
            <a:pPr marL="0" indent="0">
              <a:buNone/>
            </a:pPr>
            <a:r>
              <a:rPr lang="ru-RU" sz="1800" dirty="0" smtClean="0"/>
              <a:t>5. Энциклопедия для детей. Выбор профессий// Москва. Мир энциклопедий </a:t>
            </a:r>
            <a:r>
              <a:rPr lang="ru-RU" sz="1800" dirty="0" err="1" smtClean="0"/>
              <a:t>Аванта</a:t>
            </a:r>
            <a:r>
              <a:rPr lang="ru-RU" sz="1800" dirty="0" smtClean="0"/>
              <a:t>. – </a:t>
            </a:r>
            <a:r>
              <a:rPr lang="ru-RU" sz="1800" dirty="0" err="1" smtClean="0"/>
              <a:t>Астрель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6. </a:t>
            </a:r>
            <a:r>
              <a:rPr lang="ru-RU" sz="1800" dirty="0" err="1" smtClean="0"/>
              <a:t>Астакова</a:t>
            </a:r>
            <a:r>
              <a:rPr lang="ru-RU" sz="1800" dirty="0" smtClean="0"/>
              <a:t> Т.Н. И каждой </a:t>
            </a:r>
            <a:r>
              <a:rPr lang="ru-RU" sz="1800" dirty="0" err="1" smtClean="0"/>
              <a:t>професии</a:t>
            </a:r>
            <a:r>
              <a:rPr lang="ru-RU" sz="1800" dirty="0" smtClean="0"/>
              <a:t> слова и честь /\ Т. </a:t>
            </a:r>
            <a:r>
              <a:rPr lang="ru-RU" sz="1800" dirty="0" err="1" smtClean="0"/>
              <a:t>Астакова</a:t>
            </a:r>
            <a:r>
              <a:rPr lang="ru-RU" sz="1800" dirty="0" smtClean="0"/>
              <a:t>// Читаем. Учимся. Играем. -2008. - №6. – с. 85-89.</a:t>
            </a:r>
          </a:p>
          <a:p>
            <a:pPr marL="0" indent="0">
              <a:buNone/>
            </a:pPr>
            <a:r>
              <a:rPr lang="ru-RU" sz="1800" dirty="0" smtClean="0"/>
              <a:t>7. </a:t>
            </a:r>
            <a:r>
              <a:rPr lang="ru-RU" sz="1800" dirty="0" err="1" smtClean="0"/>
              <a:t>Зиннатуллина</a:t>
            </a:r>
            <a:r>
              <a:rPr lang="ru-RU" sz="1800" dirty="0" smtClean="0"/>
              <a:t> Ф.Я. На пути к профессии / Ф. </a:t>
            </a:r>
            <a:r>
              <a:rPr lang="ru-RU" sz="1800" dirty="0" err="1" smtClean="0"/>
              <a:t>Зиннатуллина</a:t>
            </a:r>
            <a:r>
              <a:rPr lang="ru-RU" sz="1800" dirty="0" smtClean="0"/>
              <a:t> // Читаем. Учимся. Играем. – 2008. -№ 10. –с. 95-100</a:t>
            </a:r>
          </a:p>
          <a:p>
            <a:pPr marL="0" indent="0">
              <a:buNone/>
            </a:pPr>
            <a:r>
              <a:rPr lang="ru-RU" sz="1800" dirty="0" smtClean="0"/>
              <a:t>8. Багрова Н.Г. Что такое профессия/ </a:t>
            </a:r>
            <a:r>
              <a:rPr lang="ru-RU" sz="1800" dirty="0" err="1" smtClean="0"/>
              <a:t>Н.Багрова</a:t>
            </a:r>
            <a:r>
              <a:rPr lang="ru-RU" sz="1800" dirty="0" smtClean="0"/>
              <a:t> // Педсовет. – 2005.- №8. с.11-14</a:t>
            </a:r>
          </a:p>
          <a:p>
            <a:pPr marL="0" indent="0">
              <a:buNone/>
            </a:pPr>
            <a:r>
              <a:rPr lang="ru-RU" sz="1800" dirty="0" smtClean="0"/>
              <a:t>9. </a:t>
            </a:r>
            <a:r>
              <a:rPr lang="ru-RU" sz="1800" dirty="0" err="1" smtClean="0"/>
              <a:t>В.Г.денисова</a:t>
            </a:r>
            <a:r>
              <a:rPr lang="ru-RU" sz="1800" dirty="0" smtClean="0"/>
              <a:t>. Как выбрать профессию /в. Денисова// Классные часы 1-11 классы. – 2003. – с.22-32.\</a:t>
            </a:r>
          </a:p>
          <a:p>
            <a:pPr marL="0" indent="0">
              <a:buNone/>
            </a:pPr>
            <a:r>
              <a:rPr lang="ru-RU" sz="1800" dirty="0" smtClean="0"/>
              <a:t>10.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www.youtube.com/watch?v=xW-24VIcn6I</a:t>
            </a:r>
            <a:endParaRPr lang="ru-RU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34104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76672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11.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navigatum.ru/kikpv</a:t>
            </a:r>
            <a:endParaRPr lang="ru-RU" dirty="0" smtClean="0"/>
          </a:p>
          <a:p>
            <a:r>
              <a:rPr lang="ru-RU" dirty="0" smtClean="0"/>
              <a:t>12.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szn.gossaas.egov66.ru/uploads/document/402/rynok-truda-v-period-tsifrovizatsii-i-robotizatsii.pdf</a:t>
            </a:r>
            <a:endParaRPr lang="ru-RU" dirty="0" smtClean="0"/>
          </a:p>
          <a:p>
            <a:r>
              <a:rPr lang="ru-RU" dirty="0" smtClean="0"/>
              <a:t>13.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navigatum.ru/kikpv</a:t>
            </a:r>
            <a:endParaRPr lang="ru-RU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72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764704"/>
            <a:ext cx="777686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endParaRPr lang="ru-RU" sz="60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96" y="2852936"/>
            <a:ext cx="5970240" cy="367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0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Актуальность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Опыт показывает, что знание современных школьников в области профориентации весьма ограничен. Порой выпускнику 9 класса трудно ответить на вопрос «Кем я хочу быть?»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В мире тысячи профессий, легко ли учащимся разобраться в этом многообразии и правильно сделать свой выбор? Для этого  нужно выявить у школьника склонности и талант к определенным видам профессиональной деятельности. Расширить знания о мире профессий, формировать интерес к какой либо из них. </a:t>
            </a:r>
          </a:p>
          <a:p>
            <a:pPr marL="0" indent="0">
              <a:buNone/>
            </a:pPr>
            <a:r>
              <a:rPr lang="ru-RU" sz="1800" dirty="0" smtClean="0"/>
              <a:t>Подготовка учащихся к самостоятельному, осознанному выбору профессии должна являться обязательной частью гармоничного развития каждой личности         Необходимо подготовить школьника к  осознанному выбору будущей профессии, научить его анализировать ситуацию на рынке труда, реально оценивать свои возможности и желания.</a:t>
            </a:r>
          </a:p>
          <a:p>
            <a:pPr marL="0" indent="0">
              <a:buNone/>
            </a:pPr>
            <a:r>
              <a:rPr lang="ru-RU" sz="1800" dirty="0" smtClean="0"/>
              <a:t>Школьник может сделать осознанный выбор профессии, только зная о её месте на рынке, условиях труда, предъявляемых требованиях к знаниям и физическим характеристикам. При наличии достаточного количества полученной информации ученик ясно представляет себя в выбранной профессии и необходимые шаги для её получения.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9876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Задачи проекта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Привить читателям навыки самостоятельного поиска информации;</a:t>
            </a:r>
          </a:p>
          <a:p>
            <a:r>
              <a:rPr lang="ru-RU" sz="2400" dirty="0" smtClean="0"/>
              <a:t>Ведение информационной работы с учащимися: знакомство с профессиями, информацией о текущих и будущих потребностях на рынке труда, условиями и труда и возможной заработной платы, дальнейшим развитием в рамках выбранной профессии;</a:t>
            </a:r>
          </a:p>
          <a:p>
            <a:r>
              <a:rPr lang="ru-RU" sz="2400" dirty="0" smtClean="0"/>
              <a:t>Предоставить читателям исчерпывающею информацию об учебных заведениях РФ, области, района;</a:t>
            </a:r>
          </a:p>
          <a:p>
            <a:r>
              <a:rPr lang="ru-RU" sz="2400" dirty="0" smtClean="0"/>
              <a:t>Разработка и внедрение библиотечных технологий профориентационной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9654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Цель проекта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- Привлечь внимание учащихся к библиотеке как к центру образования и развития расширяющему и обогащающему учебный процесс;</a:t>
            </a:r>
          </a:p>
          <a:p>
            <a:pPr marL="0" indent="0">
              <a:buNone/>
            </a:pPr>
            <a:r>
              <a:rPr lang="ru-RU" dirty="0" smtClean="0"/>
              <a:t>-Формировать интерес к профессии;</a:t>
            </a:r>
          </a:p>
          <a:p>
            <a:pPr marL="0" indent="0">
              <a:buNone/>
            </a:pPr>
            <a:r>
              <a:rPr lang="ru-RU" dirty="0" smtClean="0"/>
              <a:t>- Расширить знание о наиболее востребованных на рынке труда профессиях;</a:t>
            </a:r>
          </a:p>
          <a:p>
            <a:pPr marL="0" indent="0">
              <a:buNone/>
            </a:pPr>
            <a:r>
              <a:rPr lang="ru-RU" dirty="0" smtClean="0"/>
              <a:t>- Профориентационная поддержка школьников во время выбора профессии.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3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976664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Механизмы реализации проекта: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smtClean="0"/>
              <a:t>проектная работа реализуется в следующих формах</a:t>
            </a:r>
            <a:br>
              <a:rPr lang="ru-RU" sz="2400" dirty="0" smtClean="0"/>
            </a:br>
            <a:r>
              <a:rPr lang="ru-RU" sz="2800" dirty="0" smtClean="0"/>
              <a:t>-</a:t>
            </a:r>
            <a:r>
              <a:rPr lang="ru-RU" sz="1800" dirty="0" smtClean="0"/>
              <a:t>сбор и анализ информации;</a:t>
            </a:r>
            <a:br>
              <a:rPr lang="ru-RU" sz="1800" dirty="0" smtClean="0"/>
            </a:br>
            <a:r>
              <a:rPr lang="ru-RU" sz="1800" dirty="0" smtClean="0"/>
              <a:t>-презентации, встречи, беседы, поездки, посещения, доклады, сообщения;</a:t>
            </a:r>
            <a:br>
              <a:rPr lang="ru-RU" sz="1800" dirty="0" smtClean="0"/>
            </a:br>
            <a:r>
              <a:rPr lang="ru-RU" sz="1800" dirty="0" smtClean="0"/>
              <a:t>- конкурсы, , выступления, просмотры кинофильмов</a:t>
            </a:r>
            <a:br>
              <a:rPr lang="ru-RU" sz="1800" dirty="0" smtClean="0"/>
            </a:br>
            <a:r>
              <a:rPr lang="ru-RU" sz="1800" dirty="0" smtClean="0"/>
              <a:t>- акции, участие в мероприятиях.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 smtClean="0"/>
              <a:t>В рамках проекта применяются следующие средства:</a:t>
            </a:r>
            <a:br>
              <a:rPr lang="ru-RU" sz="2400" dirty="0" smtClean="0"/>
            </a:br>
            <a:r>
              <a:rPr lang="ru-RU" sz="1800" dirty="0" smtClean="0"/>
              <a:t>- использование информационных технологий </a:t>
            </a:r>
            <a:br>
              <a:rPr lang="ru-RU" sz="1800" dirty="0" smtClean="0"/>
            </a:br>
            <a:r>
              <a:rPr lang="ru-RU" sz="1800" dirty="0" smtClean="0"/>
              <a:t>- использование ресурсов сети Интернет;</a:t>
            </a:r>
            <a:br>
              <a:rPr lang="ru-RU" sz="1800" dirty="0" smtClean="0"/>
            </a:br>
            <a:r>
              <a:rPr lang="ru-RU" sz="1800" dirty="0" smtClean="0"/>
              <a:t>- цифровые средства: мультимедийная установка, компьютер, сканер, принтер, ноутбук, экран.</a:t>
            </a:r>
            <a:br>
              <a:rPr lang="ru-RU" sz="1800" dirty="0" smtClean="0"/>
            </a:br>
            <a:r>
              <a:rPr lang="ru-RU" sz="1800" dirty="0" smtClean="0"/>
              <a:t>- библиотечный материал.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89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 smtClean="0"/>
              <a:t>Школьники должны получить полную информацию о мире профессий, чтобы выбрать наиболее подходящую. Узнать в каких учебных заведениях можно получить ту или иную профессию.</a:t>
            </a:r>
          </a:p>
          <a:p>
            <a:pPr marL="0" indent="0">
              <a:buNone/>
            </a:pPr>
            <a:r>
              <a:rPr lang="ru-RU" sz="2600" dirty="0" smtClean="0"/>
              <a:t> По завершению проекта у учащихся будет успешно сформировано сознательное отношение к труду и логически завершён процесс выбора профессии с учётом своих интересов, возможностей и требований, предъявляемых рынком труда. Результатом станет дальнейшая успешная социализация выпускников и их лёгкое вступление в профессиональный мир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4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мероприятия проекта 2017 год.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Сентябрь</a:t>
            </a:r>
          </a:p>
          <a:p>
            <a:pPr marL="0" indent="0">
              <a:buNone/>
            </a:pPr>
            <a:r>
              <a:rPr lang="ru-RU" sz="2000" dirty="0"/>
              <a:t>Анкетирование учащихся «О каких профессиях, вы хотели бы узнать?»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Октябрь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8" y="3284984"/>
            <a:ext cx="315753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39477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Место проведения: МАОУ СОШ №3</a:t>
            </a:r>
          </a:p>
          <a:p>
            <a:r>
              <a:rPr lang="ru-RU" dirty="0"/>
              <a:t>Ответственный: Соловьёва О.А.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06084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Выезд на кондитерскую фабрику «9 островов». Мастер-класс украшение торта своими руками.</a:t>
            </a:r>
          </a:p>
          <a:p>
            <a:r>
              <a:rPr lang="ru-RU" dirty="0"/>
              <a:t>Дискуссия о профессии кондитер.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434556"/>
            <a:ext cx="38036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21427" y="5743193"/>
            <a:ext cx="4571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Место проведения: г. Екатеринбург, кондитерская фабрика «9 островов»</a:t>
            </a:r>
          </a:p>
          <a:p>
            <a:r>
              <a:rPr lang="ru-RU" dirty="0"/>
              <a:t>Ответственный : </a:t>
            </a:r>
            <a:r>
              <a:rPr lang="ru-RU" dirty="0" smtClean="0"/>
              <a:t>Банных И.А.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4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1961</Words>
  <Application>Microsoft Office PowerPoint</Application>
  <PresentationFormat>Экран (4:3)</PresentationFormat>
  <Paragraphs>231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«МОЯ БУДУЩАЯ ПРОФЕССИЯ»</vt:lpstr>
      <vt:lpstr>Презентация PowerPoint</vt:lpstr>
      <vt:lpstr>Пояснительная записка</vt:lpstr>
      <vt:lpstr>Актуальность</vt:lpstr>
      <vt:lpstr>Задачи проекта</vt:lpstr>
      <vt:lpstr>Цель проекта</vt:lpstr>
      <vt:lpstr>Механизмы реализации проекта:  проектная работа реализуется в следующих формах -сбор и анализ информации; -презентации, встречи, беседы, поездки, посещения, доклады, сообщения; - конкурсы, , выступления, просмотры кинофильмов - акции, участие в мероприятиях.  В рамках проекта применяются следующие средства: - использование информационных технологий  - использование ресурсов сети Интернет; - цифровые средства: мультимедийная установка, компьютер, сканер, принтер, ноутбук, экран. - библиотечный материал. </vt:lpstr>
      <vt:lpstr>Ожидаемый результат</vt:lpstr>
      <vt:lpstr>Основные мероприятия проекта 2017 год.</vt:lpstr>
      <vt:lpstr>Ноябрь                                          Декабрь</vt:lpstr>
      <vt:lpstr>Январь                                          Февраль</vt:lpstr>
      <vt:lpstr>Март                                            Апрель</vt:lpstr>
      <vt:lpstr>Май</vt:lpstr>
      <vt:lpstr>2018 год</vt:lpstr>
      <vt:lpstr>Ноябрь                                          Декабрь</vt:lpstr>
      <vt:lpstr>Январь                                         Февраль</vt:lpstr>
      <vt:lpstr>Март                                             Апрель</vt:lpstr>
      <vt:lpstr>Май</vt:lpstr>
      <vt:lpstr>2019 год</vt:lpstr>
      <vt:lpstr>Ноябрь                                                  Декабрь</vt:lpstr>
      <vt:lpstr>Январь                                                Февраль</vt:lpstr>
      <vt:lpstr>Март                                                    Апрель</vt:lpstr>
      <vt:lpstr>Май</vt:lpstr>
      <vt:lpstr>2020 год</vt:lpstr>
      <vt:lpstr>Ноябрь                                                    Декабрь</vt:lpstr>
      <vt:lpstr>Январь                                                 Февраль</vt:lpstr>
      <vt:lpstr>Март                                                      Апрель</vt:lpstr>
      <vt:lpstr>Май</vt:lpstr>
      <vt:lpstr>2021 год</vt:lpstr>
      <vt:lpstr>Ноябрь                                        Декабрь</vt:lpstr>
      <vt:lpstr>Январь                                        Февраль</vt:lpstr>
      <vt:lpstr>Март                                            Апрель</vt:lpstr>
      <vt:lpstr>Май</vt:lpstr>
      <vt:lpstr>Список литературы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«МОЯ БУДУЩАЯ ПРОФЕССИЯ»</dc:title>
  <dc:creator>komp2</dc:creator>
  <cp:lastModifiedBy>komp2</cp:lastModifiedBy>
  <cp:revision>64</cp:revision>
  <dcterms:created xsi:type="dcterms:W3CDTF">2020-10-27T10:25:53Z</dcterms:created>
  <dcterms:modified xsi:type="dcterms:W3CDTF">2020-10-30T06:14:28Z</dcterms:modified>
</cp:coreProperties>
</file>