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>
        <p:scale>
          <a:sx n="79" d="100"/>
          <a:sy n="79" d="100"/>
        </p:scale>
        <p:origin x="-126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41ECA-46F6-4C5A-B654-14EB697AA352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8E68B-3B03-4761-9312-15DEF5387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0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8E68B-3B03-4761-9312-15DEF5387A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1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6328792" cy="50405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РЕКОМЕНДАЦИИ УЧАЩИМСЯ ПО ВЫПОЛНЕНИЮ РАЗДЕЛА</a:t>
            </a:r>
            <a:endParaRPr lang="ru-RU" sz="4000" dirty="0"/>
          </a:p>
          <a:p>
            <a:r>
              <a:rPr lang="ru-RU" sz="4000" dirty="0" smtClean="0"/>
              <a:t>АУДИРОВАНИЕ</a:t>
            </a:r>
            <a:endParaRPr lang="ru-RU" sz="1400" dirty="0" smtClean="0"/>
          </a:p>
          <a:p>
            <a:r>
              <a:rPr lang="ru-RU" sz="1400" smtClean="0"/>
              <a:t>                      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2450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92696"/>
            <a:ext cx="7480341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   </a:t>
            </a:r>
            <a:r>
              <a:rPr lang="ru-RU" sz="4400" dirty="0" smtClean="0"/>
              <a:t>ТРЕВОЖИТЬСЯ О ЧЕМ-ТО БЕСПОЛЕЗНО, ПРОСТО СОСРЕДОТОЧСЯ НА СРАЖЕНИИ СВОЕМ.</a:t>
            </a:r>
            <a:br>
              <a:rPr lang="ru-RU" sz="4400" dirty="0" smtClean="0"/>
            </a:br>
            <a:endParaRPr lang="ru-RU" sz="4400" dirty="0" smtClean="0"/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                     Сократ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211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 dark sarcasm in the classroom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552349" cy="52565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СТРУКТУРА И СОДЕРЖАНИЕ</a:t>
            </a:r>
            <a:endParaRPr lang="ru-RU" sz="3600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1 задание  - понимание основного содержания            (слушаем монологическое высказывание)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2 задание  -  понимание запрашиваемой информации (слушаем рекламу, бытовые диалоги)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3 задание полное и точное понимание (слушаем интервью, беседу)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Рекомендуемое время – 30 минут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За каждый правильный ответ – 1 балл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9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303357" cy="3240360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04664"/>
            <a:ext cx="7452816" cy="6264696"/>
          </a:xfrm>
        </p:spPr>
        <p:txBody>
          <a:bodyPr/>
          <a:lstStyle/>
          <a:p>
            <a:r>
              <a:rPr lang="ru-RU" dirty="0" smtClean="0"/>
              <a:t>                                                     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                                    ключи к успеху</a:t>
            </a:r>
          </a:p>
          <a:p>
            <a:endParaRPr lang="ru-RU" sz="2000" dirty="0"/>
          </a:p>
          <a:p>
            <a:r>
              <a:rPr lang="ru-RU" sz="2000" dirty="0" smtClean="0"/>
              <a:t> ВНИМАТЕЛЬНО ЧИТАЙ ИНСТРУКЦИЮ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СЛЕДУЙ СВОЕЙ ТАКТИКЕ</a:t>
            </a:r>
          </a:p>
          <a:p>
            <a:r>
              <a:rPr lang="ru-RU" sz="2000" dirty="0" smtClean="0"/>
              <a:t>ДЕЛАЙ ПОМЕТКИ В КИМ</a:t>
            </a:r>
          </a:p>
          <a:p>
            <a:r>
              <a:rPr lang="ru-RU" sz="2000" dirty="0" smtClean="0"/>
              <a:t>ВЫДЕЛЯЙ КЛЮЧЕВЫЕ СЛОВА</a:t>
            </a:r>
          </a:p>
          <a:p>
            <a:r>
              <a:rPr lang="ru-RU" sz="2000" dirty="0" smtClean="0"/>
              <a:t>ОТМЕЧАЙ ОВЕТЫ ВО ВРЕМЯ ПРОСЛУШИВАНИЯ</a:t>
            </a:r>
          </a:p>
          <a:p>
            <a:r>
              <a:rPr lang="ru-RU" sz="2000" dirty="0" smtClean="0"/>
              <a:t>СЛУШАЙ ДО КОНЦА</a:t>
            </a:r>
          </a:p>
          <a:p>
            <a:r>
              <a:rPr lang="ru-RU" sz="2000" dirty="0" smtClean="0"/>
              <a:t>НЕ ПРИДУМЫВАЙ ОТ СЕБЯ</a:t>
            </a:r>
          </a:p>
          <a:p>
            <a:r>
              <a:rPr lang="ru-RU" sz="2000" dirty="0" smtClean="0"/>
              <a:t>ВНИМАТЕЛЬНО ПЕРЕНОСИ ОТВЕТЫ В БЛАНК</a:t>
            </a:r>
          </a:p>
          <a:p>
            <a:r>
              <a:rPr lang="ru-RU" sz="2000" dirty="0" smtClean="0"/>
              <a:t>НЕ ОСТАВЛЯЙ ПУСТЫХ БЛАНКОВ</a:t>
            </a:r>
          </a:p>
          <a:p>
            <a:r>
              <a:rPr lang="ru-RU" sz="2000" dirty="0" smtClean="0"/>
              <a:t>ПРОВЕРЯЙ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1026" name="Picture 2" descr="C:\Users\Ivanov\Desktop\фото с рабочего стола\images (3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2520000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3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404664"/>
            <a:ext cx="7812856" cy="5721499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                       задание 1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7 утверждений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(СООТНЕСИ С ВЫСКАЗЫВАНИЯМИ)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  прочитай утверждения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определи общую тему</a:t>
            </a:r>
          </a:p>
          <a:p>
            <a:r>
              <a:rPr lang="ru-RU" dirty="0"/>
              <a:t> </a:t>
            </a:r>
            <a:r>
              <a:rPr lang="ru-RU" dirty="0" smtClean="0"/>
              <a:t> выдели ключевые слова (подбери  к ним синонимы)</a:t>
            </a:r>
          </a:p>
          <a:p>
            <a:r>
              <a:rPr lang="ru-RU" dirty="0"/>
              <a:t> </a:t>
            </a:r>
            <a:r>
              <a:rPr lang="ru-RU" dirty="0" smtClean="0"/>
              <a:t> найди отличия в высказываниях</a:t>
            </a:r>
          </a:p>
          <a:p>
            <a:r>
              <a:rPr lang="ru-RU" dirty="0" smtClean="0"/>
              <a:t> отмечай ответы уже во время прослушивания</a:t>
            </a:r>
          </a:p>
          <a:p>
            <a:r>
              <a:rPr lang="ru-RU" dirty="0" smtClean="0"/>
              <a:t>При повторном прослушивании делай то, что не успел</a:t>
            </a:r>
          </a:p>
          <a:p>
            <a:r>
              <a:rPr lang="ru-RU" dirty="0" smtClean="0"/>
              <a:t>Постарайся отгадать, если сложно</a:t>
            </a:r>
          </a:p>
          <a:p>
            <a:r>
              <a:rPr lang="ru-RU" dirty="0" smtClean="0"/>
              <a:t>проверь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В этом задании не надо пугаться незнакомых слов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Одно утверждение лишнее</a:t>
            </a:r>
          </a:p>
          <a:p>
            <a:pPr marL="0" indent="0">
              <a:buNone/>
            </a:pPr>
            <a:r>
              <a:rPr lang="ru-RU" dirty="0" smtClean="0"/>
              <a:t>Сами утверждения не прозвучат                                 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0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028881" cy="62646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         ЗАДАНИЕ 2 </a:t>
            </a:r>
          </a:p>
          <a:p>
            <a:r>
              <a:rPr lang="ru-RU" sz="4000" dirty="0" smtClean="0"/>
              <a:t>7 УТВЕРЖДЕНИЙ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(ВЕРНО, НЕВЕРНО, НЕ СКАЗАНО)</a:t>
            </a:r>
          </a:p>
          <a:p>
            <a:r>
              <a:rPr lang="ru-RU" dirty="0"/>
              <a:t>ч</a:t>
            </a:r>
            <a:r>
              <a:rPr lang="ru-RU" dirty="0" smtClean="0"/>
              <a:t>итай утверждения</a:t>
            </a:r>
            <a:endParaRPr lang="ru-RU" sz="2000" dirty="0" smtClean="0"/>
          </a:p>
          <a:p>
            <a:r>
              <a:rPr lang="ru-RU" sz="2000" dirty="0"/>
              <a:t>о</a:t>
            </a:r>
            <a:r>
              <a:rPr lang="ru-RU" sz="2000" dirty="0" smtClean="0"/>
              <a:t>предели тему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ыдели ключевые слова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роговаривай про себя при чтении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тмечай варианты при прослушивании</a:t>
            </a:r>
          </a:p>
          <a:p>
            <a:r>
              <a:rPr lang="ru-RU" sz="2000" dirty="0" smtClean="0"/>
              <a:t>Сконцентрируйся на не отвеченных при повторном прослушивании</a:t>
            </a:r>
          </a:p>
          <a:p>
            <a:r>
              <a:rPr lang="ru-RU" sz="2000" dirty="0" smtClean="0"/>
              <a:t>Проверь</a:t>
            </a:r>
          </a:p>
          <a:p>
            <a:pPr marL="0" indent="0">
              <a:buNone/>
            </a:pPr>
            <a:r>
              <a:rPr lang="ru-RU" dirty="0" smtClean="0"/>
              <a:t>ВЫСКАЗЫВАНИЯ ПО ПОРЯДКУ </a:t>
            </a:r>
          </a:p>
          <a:p>
            <a:pPr marL="0" indent="0">
              <a:buNone/>
            </a:pPr>
            <a:r>
              <a:rPr lang="ru-RU" dirty="0" smtClean="0"/>
              <a:t>САМИ УТВЕРЖДЕНИЯ НЕ ПРОЗВУЧАТ ДОСЛОВНО</a:t>
            </a:r>
          </a:p>
          <a:p>
            <a:pPr marL="0" indent="0">
              <a:buNone/>
            </a:pPr>
            <a:r>
              <a:rPr lang="ru-RU" dirty="0" smtClean="0"/>
              <a:t>НЕ СКАЗАНО ЗНАЧИТ НЕТ ИНФОРМАЦИИ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3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768373" cy="5976664"/>
          </a:xfrm>
        </p:spPr>
        <p:txBody>
          <a:bodyPr/>
          <a:lstStyle/>
          <a:p>
            <a:r>
              <a:rPr lang="ru-RU" dirty="0" smtClean="0"/>
              <a:t>                               ЗАДАНИЕ 3 </a:t>
            </a:r>
          </a:p>
          <a:p>
            <a:r>
              <a:rPr lang="ru-RU" dirty="0" smtClean="0"/>
              <a:t>7 УТВЕРЖДЕНИЙ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(ВЫБЕРИ 1 ВАРИАНТ ИЗ 3Х)</a:t>
            </a:r>
          </a:p>
          <a:p>
            <a:pPr lvl="1"/>
            <a:r>
              <a:rPr lang="ru-RU" dirty="0" smtClean="0"/>
              <a:t>Читай вопрос и варианты ответа</a:t>
            </a:r>
          </a:p>
          <a:p>
            <a:pPr lvl="1"/>
            <a:r>
              <a:rPr lang="ru-RU" dirty="0" smtClean="0"/>
              <a:t>Найди ключевые слова (подбери к ним синонимы)</a:t>
            </a:r>
          </a:p>
          <a:p>
            <a:pPr lvl="1"/>
            <a:r>
              <a:rPr lang="ru-RU" dirty="0" smtClean="0"/>
              <a:t>При прослушивании старайся понять контекст</a:t>
            </a:r>
          </a:p>
          <a:p>
            <a:pPr lvl="1"/>
            <a:r>
              <a:rPr lang="ru-RU" dirty="0" smtClean="0"/>
              <a:t>Слова и фразы как в вопросе могут быть не верными</a:t>
            </a:r>
          </a:p>
          <a:p>
            <a:pPr lvl="1"/>
            <a:r>
              <a:rPr lang="ru-RU" dirty="0" smtClean="0"/>
              <a:t>Помечай, где сомневаешься</a:t>
            </a:r>
          </a:p>
          <a:p>
            <a:pPr lvl="1"/>
            <a:r>
              <a:rPr lang="ru-RU" dirty="0" smtClean="0"/>
              <a:t>Не оставляй без ответа</a:t>
            </a:r>
          </a:p>
          <a:p>
            <a:pPr lvl="1"/>
            <a:r>
              <a:rPr lang="ru-RU" dirty="0" smtClean="0"/>
              <a:t>Проверяй</a:t>
            </a:r>
          </a:p>
          <a:p>
            <a:pPr marL="301943" lvl="1" indent="0">
              <a:buNone/>
            </a:pPr>
            <a:r>
              <a:rPr lang="ru-RU" dirty="0" smtClean="0"/>
              <a:t>ВОПРОСЫ ПО ПОРЯДКУ</a:t>
            </a:r>
          </a:p>
          <a:p>
            <a:pPr marL="301943" lvl="1" indent="0">
              <a:buNone/>
            </a:pPr>
            <a:r>
              <a:rPr lang="ru-RU" dirty="0" smtClean="0"/>
              <a:t>НЕ ДОДУМЫВАЙ САМ</a:t>
            </a:r>
          </a:p>
          <a:p>
            <a:pPr marL="301943" lvl="1" indent="0">
              <a:buNone/>
            </a:pP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6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ЗАДАНИЯ НА АУДИРОВАНИЕ ИЗ УЧЕБНИКА КУЗОВЛ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050005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ЗАДАНИЯ НА АУДИРОВАНИЕ ИЗ УЧЕБНИКА КУЗОВЛЕ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707"/>
            <a:ext cx="4771186" cy="32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ЗАДАНИЯ НА АУДИРОВАНИЕ ИЗ УЧЕБНИКА КУЗОВЛЕ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14707"/>
            <a:ext cx="4953241" cy="2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артинки по запросу ЗАДАНИЯ НА АУДИРОВАНИЕ ИЗ УЧЕБНИКА КУЗОВЛЕВ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728" y="3392707"/>
            <a:ext cx="4008362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артинки по запросу ЗАДАНИЯ НА АУДИРОВАНИ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462" y="4221087"/>
            <a:ext cx="2219795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5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211</TotalTime>
  <Words>304</Words>
  <Application>Microsoft Office PowerPoint</Application>
  <PresentationFormat>Экран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No dark sarcasm in the classroom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</dc:creator>
  <cp:lastModifiedBy>Ivanov</cp:lastModifiedBy>
  <cp:revision>21</cp:revision>
  <dcterms:created xsi:type="dcterms:W3CDTF">2015-11-25T02:01:41Z</dcterms:created>
  <dcterms:modified xsi:type="dcterms:W3CDTF">2016-03-09T15:01:58Z</dcterms:modified>
</cp:coreProperties>
</file>