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0"/>
  </p:notesMasterIdLst>
  <p:sldIdLst>
    <p:sldId id="256" r:id="rId2"/>
    <p:sldId id="261" r:id="rId3"/>
    <p:sldId id="258" r:id="rId4"/>
    <p:sldId id="260" r:id="rId5"/>
    <p:sldId id="262" r:id="rId6"/>
    <p:sldId id="263" r:id="rId7"/>
    <p:sldId id="264" r:id="rId8"/>
    <p:sldId id="272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5" autoAdjust="0"/>
    <p:restoredTop sz="94683" autoAdjust="0"/>
  </p:normalViewPr>
  <p:slideViewPr>
    <p:cSldViewPr>
      <p:cViewPr>
        <p:scale>
          <a:sx n="79" d="100"/>
          <a:sy n="79" d="100"/>
        </p:scale>
        <p:origin x="-1260" y="-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441ECA-46F6-4C5A-B654-14EB697AA352}" type="datetimeFigureOut">
              <a:rPr lang="ru-RU" smtClean="0"/>
              <a:t>09.03.2016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08E68B-3B03-4761-9312-15DEF5387A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92050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08E68B-3B03-4761-9312-15DEF5387A12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8141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09.03.2016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09.03.2016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09.03.2016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09.03.2016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09.03.2016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09.03.2016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09.03.2016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648" y="836712"/>
            <a:ext cx="6328792" cy="5040560"/>
          </a:xfrm>
        </p:spPr>
        <p:txBody>
          <a:bodyPr>
            <a:normAutofit/>
          </a:bodyPr>
          <a:lstStyle/>
          <a:p>
            <a:r>
              <a:rPr lang="ru-RU" sz="4000" dirty="0" smtClean="0"/>
              <a:t>РЕКОМЕНДАЦИИ УЧАЩИМСЯ ПО ВЫПОЛНЕНИЮ РАЗДЕЛА</a:t>
            </a:r>
            <a:endParaRPr lang="ru-RU" sz="4000" dirty="0"/>
          </a:p>
          <a:p>
            <a:r>
              <a:rPr lang="ru-RU" sz="4000" dirty="0" smtClean="0"/>
              <a:t>АУДИРОВАНИЕ</a:t>
            </a:r>
            <a:endParaRPr lang="ru-RU" sz="1400" dirty="0" smtClean="0"/>
          </a:p>
          <a:p>
            <a:r>
              <a:rPr lang="ru-RU" sz="1400" smtClean="0"/>
              <a:t>                       </a:t>
            </a:r>
            <a:endParaRPr lang="ru-RU" sz="1400" dirty="0" smtClean="0"/>
          </a:p>
        </p:txBody>
      </p:sp>
    </p:spTree>
    <p:extLst>
      <p:ext uri="{BB962C8B-B14F-4D97-AF65-F5344CB8AC3E}">
        <p14:creationId xmlns:p14="http://schemas.microsoft.com/office/powerpoint/2010/main" val="1245022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27584" y="692696"/>
            <a:ext cx="7480341" cy="51125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6000" dirty="0" smtClean="0"/>
              <a:t>   </a:t>
            </a:r>
            <a:r>
              <a:rPr lang="ru-RU" sz="4400" dirty="0" smtClean="0"/>
              <a:t>ТРЕВОЖИТЬСЯ О ЧЕМ-ТО БЕСПОЛЕЗНО, ПРОСТО СОСРЕДОТОЧСЯ НА СРАЖЕНИИ СВОЕМ.</a:t>
            </a:r>
            <a:br>
              <a:rPr lang="ru-RU" sz="4400" dirty="0" smtClean="0"/>
            </a:br>
            <a:endParaRPr lang="ru-RU" sz="4400" dirty="0" smtClean="0"/>
          </a:p>
          <a:p>
            <a:pPr marL="0" indent="0">
              <a:buNone/>
            </a:pPr>
            <a:r>
              <a:rPr lang="ru-RU" sz="4400" dirty="0"/>
              <a:t> </a:t>
            </a:r>
            <a:r>
              <a:rPr lang="ru-RU" sz="4400" dirty="0" smtClean="0"/>
              <a:t>                                      Сократ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1921142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3717032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No dark sarcasm in the classroom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908720"/>
            <a:ext cx="7552349" cy="5256584"/>
          </a:xfrm>
        </p:spPr>
        <p:txBody>
          <a:bodyPr>
            <a:normAutofit/>
          </a:bodyPr>
          <a:lstStyle/>
          <a:p>
            <a:r>
              <a:rPr lang="ru-RU" sz="3600" dirty="0" smtClean="0"/>
              <a:t>       СТРУКТУРА И СОДЕРЖАНИЕ</a:t>
            </a:r>
            <a:endParaRPr lang="ru-RU" sz="3600" dirty="0"/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1 задание  - понимание основного содержания            (слушаем монологическое высказывание)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2 задание  -  понимание запрашиваемой информации (слушаем рекламу, бытовые диалоги)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3 задание полное и точное понимание (слушаем интервью, беседу)  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Рекомендуемое время – 30 минут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За каждый правильный ответ – 1 балл   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55953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852936"/>
            <a:ext cx="8303357" cy="3240360"/>
          </a:xfrm>
        </p:spPr>
        <p:txBody>
          <a:bodyPr>
            <a:normAutofit/>
          </a:bodyPr>
          <a:lstStyle/>
          <a:p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404664"/>
            <a:ext cx="7452816" cy="6264696"/>
          </a:xfrm>
        </p:spPr>
        <p:txBody>
          <a:bodyPr/>
          <a:lstStyle/>
          <a:p>
            <a:r>
              <a:rPr lang="ru-RU" dirty="0" smtClean="0"/>
              <a:t>                                                     </a:t>
            </a:r>
          </a:p>
          <a:p>
            <a:r>
              <a:rPr lang="ru-RU" sz="4400" dirty="0"/>
              <a:t> </a:t>
            </a:r>
            <a:r>
              <a:rPr lang="ru-RU" sz="4400" dirty="0" smtClean="0"/>
              <a:t>                                              ключи к успеху</a:t>
            </a:r>
          </a:p>
          <a:p>
            <a:endParaRPr lang="ru-RU" sz="2000" dirty="0"/>
          </a:p>
          <a:p>
            <a:r>
              <a:rPr lang="ru-RU" sz="2000" dirty="0" smtClean="0"/>
              <a:t> ВНИМАТЕЛЬНО ЧИТАЙ ИНСТРУКЦИЮ</a:t>
            </a:r>
          </a:p>
          <a:p>
            <a:r>
              <a:rPr lang="ru-RU" sz="2000" dirty="0"/>
              <a:t> </a:t>
            </a:r>
            <a:r>
              <a:rPr lang="ru-RU" sz="2000" dirty="0" smtClean="0"/>
              <a:t>СЛЕДУЙ СВОЕЙ ТАКТИКЕ</a:t>
            </a:r>
          </a:p>
          <a:p>
            <a:r>
              <a:rPr lang="ru-RU" sz="2000" dirty="0" smtClean="0"/>
              <a:t>ДЕЛАЙ ПОМЕТКИ В КИМ</a:t>
            </a:r>
          </a:p>
          <a:p>
            <a:r>
              <a:rPr lang="ru-RU" sz="2000" dirty="0" smtClean="0"/>
              <a:t>ВЫДЕЛЯЙ КЛЮЧЕВЫЕ СЛОВА</a:t>
            </a:r>
          </a:p>
          <a:p>
            <a:r>
              <a:rPr lang="ru-RU" sz="2000" dirty="0" smtClean="0"/>
              <a:t>ОТМЕЧАЙ ОВЕТЫ ВО ВРЕМЯ ПРОСЛУШИВАНИЯ</a:t>
            </a:r>
          </a:p>
          <a:p>
            <a:r>
              <a:rPr lang="ru-RU" sz="2000" dirty="0" smtClean="0"/>
              <a:t>СЛУШАЙ ДО КОНЦА</a:t>
            </a:r>
          </a:p>
          <a:p>
            <a:r>
              <a:rPr lang="ru-RU" sz="2000" dirty="0" smtClean="0"/>
              <a:t>НЕ ПРИДУМЫВАЙ ОТ СЕБЯ</a:t>
            </a:r>
          </a:p>
          <a:p>
            <a:r>
              <a:rPr lang="ru-RU" sz="2000" dirty="0" smtClean="0"/>
              <a:t>ВНИМАТЕЛЬНО ПЕРЕНОСИ ОТВЕТЫ В БЛАНК</a:t>
            </a:r>
          </a:p>
          <a:p>
            <a:r>
              <a:rPr lang="ru-RU" sz="2000" dirty="0" smtClean="0"/>
              <a:t>НЕ ОСТАВЛЯЙ ПУСТЫХ БЛАНКОВ</a:t>
            </a:r>
          </a:p>
          <a:p>
            <a:r>
              <a:rPr lang="ru-RU" sz="2000" dirty="0" smtClean="0"/>
              <a:t>ПРОВЕРЯЙ</a:t>
            </a:r>
          </a:p>
          <a:p>
            <a:endParaRPr lang="ru-RU" sz="2000" dirty="0" smtClean="0"/>
          </a:p>
          <a:p>
            <a:endParaRPr lang="ru-RU" sz="2000" dirty="0"/>
          </a:p>
        </p:txBody>
      </p:sp>
      <p:pic>
        <p:nvPicPr>
          <p:cNvPr id="1026" name="Picture 2" descr="C:\Users\Ivanov\Desktop\фото с рабочего стола\images (34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548680"/>
            <a:ext cx="2520000" cy="201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54397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5" y="404664"/>
            <a:ext cx="7812856" cy="5721499"/>
          </a:xfrm>
        </p:spPr>
        <p:txBody>
          <a:bodyPr>
            <a:normAutofit fontScale="85000" lnSpcReduction="20000"/>
          </a:bodyPr>
          <a:lstStyle/>
          <a:p>
            <a:r>
              <a:rPr lang="ru-RU" sz="4000" dirty="0" smtClean="0"/>
              <a:t>                       задание 1</a:t>
            </a:r>
          </a:p>
          <a:p>
            <a:r>
              <a:rPr lang="ru-RU" sz="4000" dirty="0"/>
              <a:t> </a:t>
            </a:r>
            <a:r>
              <a:rPr lang="ru-RU" sz="4000" dirty="0" smtClean="0"/>
              <a:t> 7 утверждений</a:t>
            </a:r>
            <a:endParaRPr lang="ru-RU" sz="2000" dirty="0" smtClean="0"/>
          </a:p>
          <a:p>
            <a:pPr marL="0" indent="0">
              <a:buNone/>
            </a:pPr>
            <a:r>
              <a:rPr lang="ru-RU" sz="2000" dirty="0" smtClean="0"/>
              <a:t>                                                (СООТНЕСИ С ВЫСКАЗЫВАНИЯМИ)</a:t>
            </a:r>
          </a:p>
          <a:p>
            <a:pPr marL="0" indent="0">
              <a:buNone/>
            </a:pPr>
            <a:endParaRPr lang="ru-RU" sz="2000" dirty="0"/>
          </a:p>
          <a:p>
            <a:r>
              <a:rPr lang="ru-RU" sz="2000" dirty="0" smtClean="0"/>
              <a:t>  прочитай утверждения</a:t>
            </a:r>
            <a:endParaRPr lang="ru-RU" dirty="0" smtClean="0"/>
          </a:p>
          <a:p>
            <a:r>
              <a:rPr lang="ru-RU" dirty="0"/>
              <a:t> </a:t>
            </a:r>
            <a:r>
              <a:rPr lang="ru-RU" dirty="0" smtClean="0"/>
              <a:t> определи общую тему</a:t>
            </a:r>
          </a:p>
          <a:p>
            <a:r>
              <a:rPr lang="ru-RU" dirty="0"/>
              <a:t> </a:t>
            </a:r>
            <a:r>
              <a:rPr lang="ru-RU" dirty="0" smtClean="0"/>
              <a:t> выдели ключевые слова (подбери  к ним синонимы)</a:t>
            </a:r>
          </a:p>
          <a:p>
            <a:r>
              <a:rPr lang="ru-RU" dirty="0"/>
              <a:t> </a:t>
            </a:r>
            <a:r>
              <a:rPr lang="ru-RU" dirty="0" smtClean="0"/>
              <a:t> найди отличия в высказываниях</a:t>
            </a:r>
          </a:p>
          <a:p>
            <a:r>
              <a:rPr lang="ru-RU" dirty="0" smtClean="0"/>
              <a:t> отмечай ответы уже во время прослушивания</a:t>
            </a:r>
          </a:p>
          <a:p>
            <a:r>
              <a:rPr lang="ru-RU" dirty="0" smtClean="0"/>
              <a:t>При повторном прослушивании делай то, что не успел</a:t>
            </a:r>
          </a:p>
          <a:p>
            <a:r>
              <a:rPr lang="ru-RU" dirty="0" smtClean="0"/>
              <a:t>Постарайся отгадать, если сложно</a:t>
            </a:r>
          </a:p>
          <a:p>
            <a:r>
              <a:rPr lang="ru-RU" dirty="0" smtClean="0"/>
              <a:t>проверь                                                              </a:t>
            </a:r>
          </a:p>
          <a:p>
            <a:pPr marL="0" indent="0">
              <a:buNone/>
            </a:pPr>
            <a:r>
              <a:rPr lang="ru-RU" dirty="0" smtClean="0"/>
              <a:t>В этом задании не надо пугаться незнакомых слов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Одно утверждение лишнее</a:t>
            </a:r>
          </a:p>
          <a:p>
            <a:pPr marL="0" indent="0">
              <a:buNone/>
            </a:pPr>
            <a:r>
              <a:rPr lang="ru-RU" dirty="0" smtClean="0"/>
              <a:t>Сами утверждения не прозвучат                                    </a:t>
            </a:r>
          </a:p>
          <a:p>
            <a:pPr marL="0" indent="0">
              <a:buNone/>
            </a:pPr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67081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332656"/>
            <a:ext cx="8028881" cy="6264696"/>
          </a:xfrm>
        </p:spPr>
        <p:txBody>
          <a:bodyPr>
            <a:normAutofit/>
          </a:bodyPr>
          <a:lstStyle/>
          <a:p>
            <a:r>
              <a:rPr lang="ru-RU" sz="4000" dirty="0" smtClean="0"/>
              <a:t>                      ЗАДАНИЕ 2 </a:t>
            </a:r>
          </a:p>
          <a:p>
            <a:r>
              <a:rPr lang="ru-RU" sz="4000" dirty="0" smtClean="0"/>
              <a:t>7 УТВЕРЖДЕНИЙ 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                                   (ВЕРНО, НЕВЕРНО, НЕ СКАЗАНО)</a:t>
            </a:r>
          </a:p>
          <a:p>
            <a:r>
              <a:rPr lang="ru-RU" dirty="0"/>
              <a:t>ч</a:t>
            </a:r>
            <a:r>
              <a:rPr lang="ru-RU" dirty="0" smtClean="0"/>
              <a:t>итай утверждения</a:t>
            </a:r>
            <a:endParaRPr lang="ru-RU" sz="2000" dirty="0" smtClean="0"/>
          </a:p>
          <a:p>
            <a:r>
              <a:rPr lang="ru-RU" sz="2000" dirty="0"/>
              <a:t>о</a:t>
            </a:r>
            <a:r>
              <a:rPr lang="ru-RU" sz="2000" dirty="0" smtClean="0"/>
              <a:t>предели тему</a:t>
            </a:r>
          </a:p>
          <a:p>
            <a:r>
              <a:rPr lang="ru-RU" sz="2000" dirty="0"/>
              <a:t>в</a:t>
            </a:r>
            <a:r>
              <a:rPr lang="ru-RU" sz="2000" dirty="0" smtClean="0"/>
              <a:t>ыдели ключевые слова</a:t>
            </a:r>
          </a:p>
          <a:p>
            <a:r>
              <a:rPr lang="ru-RU" sz="2000" dirty="0"/>
              <a:t>п</a:t>
            </a:r>
            <a:r>
              <a:rPr lang="ru-RU" sz="2000" dirty="0" smtClean="0"/>
              <a:t>роговаривай про себя при чтении</a:t>
            </a:r>
          </a:p>
          <a:p>
            <a:r>
              <a:rPr lang="ru-RU" sz="2000" dirty="0"/>
              <a:t>о</a:t>
            </a:r>
            <a:r>
              <a:rPr lang="ru-RU" sz="2000" dirty="0" smtClean="0"/>
              <a:t>тмечай варианты при прослушивании</a:t>
            </a:r>
          </a:p>
          <a:p>
            <a:r>
              <a:rPr lang="ru-RU" sz="2000" dirty="0" smtClean="0"/>
              <a:t>Сконцентрируйся на не отвеченных при повторном прослушивании</a:t>
            </a:r>
          </a:p>
          <a:p>
            <a:r>
              <a:rPr lang="ru-RU" sz="2000" dirty="0" smtClean="0"/>
              <a:t>Проверь</a:t>
            </a:r>
          </a:p>
          <a:p>
            <a:pPr marL="0" indent="0">
              <a:buNone/>
            </a:pPr>
            <a:r>
              <a:rPr lang="ru-RU" dirty="0" smtClean="0"/>
              <a:t>ВЫСКАЗЫВАНИЯ ПО ПОРЯДКУ </a:t>
            </a:r>
          </a:p>
          <a:p>
            <a:pPr marL="0" indent="0">
              <a:buNone/>
            </a:pPr>
            <a:r>
              <a:rPr lang="ru-RU" dirty="0" smtClean="0"/>
              <a:t>САМИ УТВЕРЖДЕНИЯ НЕ ПРОЗВУЧАТ ДОСЛОВНО</a:t>
            </a:r>
          </a:p>
          <a:p>
            <a:pPr marL="0" indent="0">
              <a:buNone/>
            </a:pPr>
            <a:r>
              <a:rPr lang="ru-RU" dirty="0" smtClean="0"/>
              <a:t>НЕ СКАЗАНО ЗНАЧИТ НЕТ ИНФОРМАЦИИ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97372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476672"/>
            <a:ext cx="7768373" cy="5976664"/>
          </a:xfrm>
        </p:spPr>
        <p:txBody>
          <a:bodyPr/>
          <a:lstStyle/>
          <a:p>
            <a:r>
              <a:rPr lang="ru-RU" dirty="0" smtClean="0"/>
              <a:t>                               ЗАДАНИЕ 3 </a:t>
            </a:r>
          </a:p>
          <a:p>
            <a:r>
              <a:rPr lang="ru-RU" dirty="0" smtClean="0"/>
              <a:t>7 УТВЕРЖДЕНИЙ    </a:t>
            </a:r>
          </a:p>
          <a:p>
            <a:r>
              <a:rPr lang="ru-RU" dirty="0"/>
              <a:t> </a:t>
            </a:r>
            <a:r>
              <a:rPr lang="ru-RU" dirty="0" smtClean="0"/>
              <a:t>                                 (ВЫБЕРИ 1 ВАРИАНТ ИЗ 3Х)</a:t>
            </a:r>
          </a:p>
          <a:p>
            <a:pPr lvl="1"/>
            <a:r>
              <a:rPr lang="ru-RU" dirty="0" smtClean="0"/>
              <a:t>Читай вопрос и варианты ответа</a:t>
            </a:r>
          </a:p>
          <a:p>
            <a:pPr lvl="1"/>
            <a:r>
              <a:rPr lang="ru-RU" dirty="0" smtClean="0"/>
              <a:t>Найди ключевые слова (подбери к ним синонимы)</a:t>
            </a:r>
          </a:p>
          <a:p>
            <a:pPr lvl="1"/>
            <a:r>
              <a:rPr lang="ru-RU" dirty="0" smtClean="0"/>
              <a:t>При прослушивании старайся понять контекст</a:t>
            </a:r>
          </a:p>
          <a:p>
            <a:pPr lvl="1"/>
            <a:r>
              <a:rPr lang="ru-RU" dirty="0" smtClean="0"/>
              <a:t>Слова и фразы как в вопросе могут быть не верными</a:t>
            </a:r>
          </a:p>
          <a:p>
            <a:pPr lvl="1"/>
            <a:r>
              <a:rPr lang="ru-RU" dirty="0" smtClean="0"/>
              <a:t>Помечай, где сомневаешься</a:t>
            </a:r>
          </a:p>
          <a:p>
            <a:pPr lvl="1"/>
            <a:r>
              <a:rPr lang="ru-RU" dirty="0" smtClean="0"/>
              <a:t>Не оставляй без ответа</a:t>
            </a:r>
          </a:p>
          <a:p>
            <a:pPr lvl="1"/>
            <a:r>
              <a:rPr lang="ru-RU" dirty="0" smtClean="0"/>
              <a:t>Проверяй</a:t>
            </a:r>
          </a:p>
          <a:p>
            <a:pPr marL="301943" lvl="1" indent="0">
              <a:buNone/>
            </a:pPr>
            <a:r>
              <a:rPr lang="ru-RU" dirty="0" smtClean="0"/>
              <a:t>ВОПРОСЫ ПО ПОРЯДКУ</a:t>
            </a:r>
          </a:p>
          <a:p>
            <a:pPr marL="301943" lvl="1" indent="0">
              <a:buNone/>
            </a:pPr>
            <a:r>
              <a:rPr lang="ru-RU" dirty="0" smtClean="0"/>
              <a:t>НЕ ДОДУМЫВАЙ САМ</a:t>
            </a:r>
          </a:p>
          <a:p>
            <a:pPr marL="301943" lvl="1" indent="0">
              <a:buNone/>
            </a:pPr>
            <a:endParaRPr lang="ru-RU" dirty="0" smtClean="0"/>
          </a:p>
          <a:p>
            <a:pPr lvl="1"/>
            <a:endParaRPr lang="ru-RU" dirty="0" smtClean="0"/>
          </a:p>
          <a:p>
            <a:pPr lvl="1"/>
            <a:endParaRPr lang="ru-RU" dirty="0" smtClean="0"/>
          </a:p>
          <a:p>
            <a:pPr lvl="1"/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59621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Картинки по запросу ЗАДАНИЯ НА АУДИРОВАНИЕ ИЗ УЧЕБНИКА КУЗОВЛЕВ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0"/>
            <a:ext cx="4050005" cy="226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Картинки по запросу ЗАДАНИЯ НА АУДИРОВАНИЕ ИЗ УЧЕБНИКА КУЗОВЛЕВА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188707"/>
            <a:ext cx="4771186" cy="320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Картинки по запросу ЗАДАНИЯ НА АУДИРОВАНИЕ ИЗ УЧЕБНИКА КУЗОВЛЕВА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114707"/>
            <a:ext cx="4953241" cy="255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Картинки по запросу ЗАДАНИЯ НА АУДИРОВАНИЕ ИЗ УЧЕБНИКА КУЗОВЛЕВА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0728" y="3392707"/>
            <a:ext cx="4008362" cy="219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Картинки по запросу ЗАДАНИЯ НА АУДИРОВАНИЕ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4462" y="4221087"/>
            <a:ext cx="2219795" cy="24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17512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211</TotalTime>
  <Words>304</Words>
  <Application>Microsoft Office PowerPoint</Application>
  <PresentationFormat>Экран (4:3)</PresentationFormat>
  <Paragraphs>76</Paragraphs>
  <Slides>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Волна</vt:lpstr>
      <vt:lpstr>Презентация PowerPoint</vt:lpstr>
      <vt:lpstr>Презентация PowerPoint</vt:lpstr>
      <vt:lpstr>No dark sarcasm in the classroom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Ivanov</dc:creator>
  <cp:lastModifiedBy>Ivanov</cp:lastModifiedBy>
  <cp:revision>21</cp:revision>
  <dcterms:created xsi:type="dcterms:W3CDTF">2015-11-25T02:01:41Z</dcterms:created>
  <dcterms:modified xsi:type="dcterms:W3CDTF">2016-03-09T15:01:58Z</dcterms:modified>
</cp:coreProperties>
</file>