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drawing9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diagrams/quickStyle9.xml" ContentType="application/vnd.openxmlformats-officedocument.drawingml.diagramStyl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diagrams/quickStyle7.xml" ContentType="application/vnd.openxmlformats-officedocument.drawingml.diagramStyle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notesSlides/notesSlide3.xml" ContentType="application/vnd.openxmlformats-officedocument.presentationml.notesSlide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Default Extension="gif" ContentType="image/gif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notesSlides/notesSlide4.xml" ContentType="application/vnd.openxmlformats-officedocument.presentationml.notesSlide+xml"/>
  <Override PartName="/ppt/diagrams/quickStyle6.xml" ContentType="application/vnd.openxmlformats-officedocument.drawingml.diagramStyl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8"/>
  </p:notesMasterIdLst>
  <p:handoutMasterIdLst>
    <p:handoutMasterId r:id="rId19"/>
  </p:handoutMasterIdLst>
  <p:sldIdLst>
    <p:sldId id="257" r:id="rId2"/>
    <p:sldId id="270" r:id="rId3"/>
    <p:sldId id="259" r:id="rId4"/>
    <p:sldId id="260" r:id="rId5"/>
    <p:sldId id="273" r:id="rId6"/>
    <p:sldId id="276" r:id="rId7"/>
    <p:sldId id="279" r:id="rId8"/>
    <p:sldId id="280" r:id="rId9"/>
    <p:sldId id="281" r:id="rId10"/>
    <p:sldId id="282" r:id="rId11"/>
    <p:sldId id="278" r:id="rId12"/>
    <p:sldId id="267" r:id="rId13"/>
    <p:sldId id="271" r:id="rId14"/>
    <p:sldId id="264" r:id="rId15"/>
    <p:sldId id="283" r:id="rId16"/>
    <p:sldId id="269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B3121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6629" autoAdjust="0"/>
  </p:normalViewPr>
  <p:slideViewPr>
    <p:cSldViewPr>
      <p:cViewPr>
        <p:scale>
          <a:sx n="66" d="100"/>
          <a:sy n="66" d="100"/>
        </p:scale>
        <p:origin x="-120" y="-1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B7FD6E1-14EC-4F65-9FFE-C11FC98E41DF}" type="doc">
      <dgm:prSet loTypeId="urn:microsoft.com/office/officeart/2005/8/layout/process4" loCatId="process" qsTypeId="urn:microsoft.com/office/officeart/2005/8/quickstyle/simple2" qsCatId="simple" csTypeId="urn:microsoft.com/office/officeart/2005/8/colors/accent3_1" csCatId="accent3" phldr="1"/>
      <dgm:spPr/>
      <dgm:t>
        <a:bodyPr/>
        <a:lstStyle/>
        <a:p>
          <a:endParaRPr lang="ru-RU"/>
        </a:p>
      </dgm:t>
    </dgm:pt>
    <dgm:pt modelId="{4AC99D85-728E-4FFB-85E2-8D1DEADF437F}">
      <dgm:prSet phldrT="[Текст]" custT="1"/>
      <dgm:spPr/>
      <dgm:t>
        <a:bodyPr/>
        <a:lstStyle/>
        <a:p>
          <a:pPr algn="ctr"/>
          <a:r>
            <a:rPr lang="ru-RU" sz="1600" dirty="0" smtClean="0"/>
            <a:t>Беременность – обстоятельство, которое заставляет женщину пересмотреть собственные представления о себе и окружающем мире («кризис» в психологии).</a:t>
          </a:r>
          <a:endParaRPr lang="ru-RU" sz="1600" dirty="0"/>
        </a:p>
      </dgm:t>
    </dgm:pt>
    <dgm:pt modelId="{15191CC2-B417-4E98-8181-319D807431AD}" type="parTrans" cxnId="{EDC1E219-434F-4C3D-ACDA-79073F0E87E6}">
      <dgm:prSet/>
      <dgm:spPr/>
      <dgm:t>
        <a:bodyPr/>
        <a:lstStyle/>
        <a:p>
          <a:endParaRPr lang="ru-RU" sz="1600"/>
        </a:p>
      </dgm:t>
    </dgm:pt>
    <dgm:pt modelId="{197D0E85-FBF1-4531-B958-AC9518C4BE9B}" type="sibTrans" cxnId="{EDC1E219-434F-4C3D-ACDA-79073F0E87E6}">
      <dgm:prSet/>
      <dgm:spPr/>
      <dgm:t>
        <a:bodyPr/>
        <a:lstStyle/>
        <a:p>
          <a:endParaRPr lang="ru-RU" sz="1600"/>
        </a:p>
      </dgm:t>
    </dgm:pt>
    <dgm:pt modelId="{F9DDFF14-442C-4418-8425-16AB5C660C3B}">
      <dgm:prSet phldrT="[Текст]" custT="1"/>
      <dgm:spPr/>
      <dgm:t>
        <a:bodyPr/>
        <a:lstStyle/>
        <a:p>
          <a:pPr algn="ctr"/>
          <a:r>
            <a:rPr lang="ru-RU" sz="1600" dirty="0" smtClean="0"/>
            <a:t>Возникновение стрессовой ситуации из-за угрозы жизни ребенка или своей собственной (диагноз женщины или плода).</a:t>
          </a:r>
          <a:endParaRPr lang="ru-RU" sz="1600" dirty="0"/>
        </a:p>
      </dgm:t>
    </dgm:pt>
    <dgm:pt modelId="{25ED5940-1B43-4EAF-ABD6-051FD963E459}" type="parTrans" cxnId="{A318F013-06D8-4E8A-8E47-0817EB35E8F0}">
      <dgm:prSet/>
      <dgm:spPr/>
      <dgm:t>
        <a:bodyPr/>
        <a:lstStyle/>
        <a:p>
          <a:endParaRPr lang="ru-RU" sz="1600"/>
        </a:p>
      </dgm:t>
    </dgm:pt>
    <dgm:pt modelId="{F9D41FDE-A366-49E0-8AF3-4706841FA62E}" type="sibTrans" cxnId="{A318F013-06D8-4E8A-8E47-0817EB35E8F0}">
      <dgm:prSet/>
      <dgm:spPr/>
      <dgm:t>
        <a:bodyPr/>
        <a:lstStyle/>
        <a:p>
          <a:endParaRPr lang="ru-RU" sz="1600"/>
        </a:p>
      </dgm:t>
    </dgm:pt>
    <dgm:pt modelId="{900DF5B3-DCF8-47AB-BA3C-F7E6A1381916}">
      <dgm:prSet phldrT="[Текст]" custT="1"/>
      <dgm:spPr/>
      <dgm:t>
        <a:bodyPr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dirty="0" smtClean="0"/>
            <a:t>Предубеждение в обществе относительно некоторых групп беременных женщин вызывает дополнительные отрицательные эмоции у пациентов (ВИЧ+, иностранки, находящиеся под следствием, употреблявшие наркотики и т.д.)</a:t>
          </a:r>
          <a:endParaRPr lang="ru-RU" sz="1600" dirty="0"/>
        </a:p>
      </dgm:t>
    </dgm:pt>
    <dgm:pt modelId="{E4341493-EA10-4EC8-9FF3-A092FFB214F5}" type="parTrans" cxnId="{64AA9E79-10E5-4836-AC3C-AB649E3921CA}">
      <dgm:prSet/>
      <dgm:spPr/>
      <dgm:t>
        <a:bodyPr/>
        <a:lstStyle/>
        <a:p>
          <a:endParaRPr lang="ru-RU" sz="1600"/>
        </a:p>
      </dgm:t>
    </dgm:pt>
    <dgm:pt modelId="{C0A2F69C-3E0E-462D-AF3B-F0466F7D55DE}" type="sibTrans" cxnId="{64AA9E79-10E5-4836-AC3C-AB649E3921CA}">
      <dgm:prSet/>
      <dgm:spPr/>
      <dgm:t>
        <a:bodyPr/>
        <a:lstStyle/>
        <a:p>
          <a:endParaRPr lang="ru-RU" sz="1600"/>
        </a:p>
      </dgm:t>
    </dgm:pt>
    <dgm:pt modelId="{8D664147-BCFF-4C07-95A0-21D30096E71A}">
      <dgm:prSet phldrT="[Текст]" custT="1"/>
      <dgm:spPr/>
      <dgm:t>
        <a:bodyPr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dirty="0" smtClean="0"/>
            <a:t>В кризисной ситуации всегда оказываются двое людей – мать и ребенок, </a:t>
          </a:r>
        </a:p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b="1" dirty="0" smtClean="0"/>
            <a:t>необходима разнонаправленная помощь в двойном объеме</a:t>
          </a:r>
          <a:r>
            <a:rPr lang="ru-RU" sz="1600" dirty="0" smtClean="0"/>
            <a:t>.</a:t>
          </a:r>
        </a:p>
        <a:p>
          <a:pPr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dirty="0"/>
        </a:p>
      </dgm:t>
    </dgm:pt>
    <dgm:pt modelId="{7FB4325A-89D5-4AF5-92B9-A61AE0B75EB2}" type="parTrans" cxnId="{D0A62AD0-E0CB-4065-93F9-66A358679A77}">
      <dgm:prSet/>
      <dgm:spPr/>
      <dgm:t>
        <a:bodyPr/>
        <a:lstStyle/>
        <a:p>
          <a:endParaRPr lang="ru-RU" sz="1600"/>
        </a:p>
      </dgm:t>
    </dgm:pt>
    <dgm:pt modelId="{79CA0524-2FED-4D57-8715-A3C985DD747F}" type="sibTrans" cxnId="{D0A62AD0-E0CB-4065-93F9-66A358679A77}">
      <dgm:prSet/>
      <dgm:spPr/>
      <dgm:t>
        <a:bodyPr/>
        <a:lstStyle/>
        <a:p>
          <a:endParaRPr lang="ru-RU" sz="1600"/>
        </a:p>
      </dgm:t>
    </dgm:pt>
    <dgm:pt modelId="{0BEF4EA6-D3B6-4B0B-A33A-D2E14D960A09}">
      <dgm:prSet phldrT="[Текст]" custT="1"/>
      <dgm:spPr/>
      <dgm:t>
        <a:bodyPr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dirty="0" smtClean="0"/>
            <a:t>Женщины не заинтересованы в правах, преувеличивают или преуменьшают роль государства («мне все должны» - «я никому не нужна»).</a:t>
          </a:r>
          <a:endParaRPr lang="ru-RU" sz="1600" dirty="0"/>
        </a:p>
      </dgm:t>
    </dgm:pt>
    <dgm:pt modelId="{2E9AFFEF-F125-4682-B46D-92751CA70166}" type="parTrans" cxnId="{54738F45-29A2-4FB0-9149-E4BCCC9F0001}">
      <dgm:prSet/>
      <dgm:spPr/>
      <dgm:t>
        <a:bodyPr/>
        <a:lstStyle/>
        <a:p>
          <a:endParaRPr lang="ru-RU"/>
        </a:p>
      </dgm:t>
    </dgm:pt>
    <dgm:pt modelId="{CF6D6D9B-2268-44EA-88CC-C30E591D93A0}" type="sibTrans" cxnId="{54738F45-29A2-4FB0-9149-E4BCCC9F0001}">
      <dgm:prSet/>
      <dgm:spPr/>
      <dgm:t>
        <a:bodyPr/>
        <a:lstStyle/>
        <a:p>
          <a:endParaRPr lang="ru-RU"/>
        </a:p>
      </dgm:t>
    </dgm:pt>
    <dgm:pt modelId="{6AD00838-5EE9-4A4B-93F1-10E4D4FBA434}" type="pres">
      <dgm:prSet presAssocID="{5B7FD6E1-14EC-4F65-9FFE-C11FC98E41D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D1C271F-9B73-46F2-9E9E-FC7EC9C6B551}" type="pres">
      <dgm:prSet presAssocID="{8D664147-BCFF-4C07-95A0-21D30096E71A}" presName="boxAndChildren" presStyleCnt="0"/>
      <dgm:spPr/>
    </dgm:pt>
    <dgm:pt modelId="{BA0A196C-0FD4-46B6-8CD8-03B0A1DF3E44}" type="pres">
      <dgm:prSet presAssocID="{8D664147-BCFF-4C07-95A0-21D30096E71A}" presName="parentTextBox" presStyleLbl="node1" presStyleIdx="0" presStyleCnt="5"/>
      <dgm:spPr/>
      <dgm:t>
        <a:bodyPr/>
        <a:lstStyle/>
        <a:p>
          <a:endParaRPr lang="ru-RU"/>
        </a:p>
      </dgm:t>
    </dgm:pt>
    <dgm:pt modelId="{A4651BE6-0B19-4698-AE8E-1B2A51357965}" type="pres">
      <dgm:prSet presAssocID="{CF6D6D9B-2268-44EA-88CC-C30E591D93A0}" presName="sp" presStyleCnt="0"/>
      <dgm:spPr/>
    </dgm:pt>
    <dgm:pt modelId="{85F405DE-D4DA-4D3C-88E2-33D2939F1B05}" type="pres">
      <dgm:prSet presAssocID="{0BEF4EA6-D3B6-4B0B-A33A-D2E14D960A09}" presName="arrowAndChildren" presStyleCnt="0"/>
      <dgm:spPr/>
    </dgm:pt>
    <dgm:pt modelId="{C421E522-9588-47CA-9336-B92273D8C7FA}" type="pres">
      <dgm:prSet presAssocID="{0BEF4EA6-D3B6-4B0B-A33A-D2E14D960A09}" presName="parentTextArrow" presStyleLbl="node1" presStyleIdx="1" presStyleCnt="5"/>
      <dgm:spPr/>
      <dgm:t>
        <a:bodyPr/>
        <a:lstStyle/>
        <a:p>
          <a:endParaRPr lang="ru-RU"/>
        </a:p>
      </dgm:t>
    </dgm:pt>
    <dgm:pt modelId="{278E5403-22CD-474E-8D35-89CA713895D1}" type="pres">
      <dgm:prSet presAssocID="{C0A2F69C-3E0E-462D-AF3B-F0466F7D55DE}" presName="sp" presStyleCnt="0"/>
      <dgm:spPr/>
    </dgm:pt>
    <dgm:pt modelId="{4DD29A61-EBB1-4655-BA84-DF22BC7EFBF5}" type="pres">
      <dgm:prSet presAssocID="{900DF5B3-DCF8-47AB-BA3C-F7E6A1381916}" presName="arrowAndChildren" presStyleCnt="0"/>
      <dgm:spPr/>
    </dgm:pt>
    <dgm:pt modelId="{1A9792A3-561C-404E-931F-697319D72300}" type="pres">
      <dgm:prSet presAssocID="{900DF5B3-DCF8-47AB-BA3C-F7E6A1381916}" presName="parentTextArrow" presStyleLbl="node1" presStyleIdx="2" presStyleCnt="5"/>
      <dgm:spPr/>
      <dgm:t>
        <a:bodyPr/>
        <a:lstStyle/>
        <a:p>
          <a:endParaRPr lang="ru-RU"/>
        </a:p>
      </dgm:t>
    </dgm:pt>
    <dgm:pt modelId="{A89F083A-71D1-402C-ACED-3FDD1D900438}" type="pres">
      <dgm:prSet presAssocID="{F9D41FDE-A366-49E0-8AF3-4706841FA62E}" presName="sp" presStyleCnt="0"/>
      <dgm:spPr/>
    </dgm:pt>
    <dgm:pt modelId="{67D42ECA-A60F-45C2-8E75-479557329B41}" type="pres">
      <dgm:prSet presAssocID="{F9DDFF14-442C-4418-8425-16AB5C660C3B}" presName="arrowAndChildren" presStyleCnt="0"/>
      <dgm:spPr/>
    </dgm:pt>
    <dgm:pt modelId="{B73841EF-620B-45D6-8A7D-8C2AF435419A}" type="pres">
      <dgm:prSet presAssocID="{F9DDFF14-442C-4418-8425-16AB5C660C3B}" presName="parentTextArrow" presStyleLbl="node1" presStyleIdx="3" presStyleCnt="5"/>
      <dgm:spPr/>
      <dgm:t>
        <a:bodyPr/>
        <a:lstStyle/>
        <a:p>
          <a:endParaRPr lang="ru-RU"/>
        </a:p>
      </dgm:t>
    </dgm:pt>
    <dgm:pt modelId="{D65A64E3-A7ED-44A4-8907-33D97D7EE682}" type="pres">
      <dgm:prSet presAssocID="{197D0E85-FBF1-4531-B958-AC9518C4BE9B}" presName="sp" presStyleCnt="0"/>
      <dgm:spPr/>
    </dgm:pt>
    <dgm:pt modelId="{5D88BD22-E558-4F6F-B84F-87B0C723687D}" type="pres">
      <dgm:prSet presAssocID="{4AC99D85-728E-4FFB-85E2-8D1DEADF437F}" presName="arrowAndChildren" presStyleCnt="0"/>
      <dgm:spPr/>
    </dgm:pt>
    <dgm:pt modelId="{B6FE77A1-63DD-4AA8-984C-4D3275CAF2D7}" type="pres">
      <dgm:prSet presAssocID="{4AC99D85-728E-4FFB-85E2-8D1DEADF437F}" presName="parentTextArrow" presStyleLbl="node1" presStyleIdx="4" presStyleCnt="5"/>
      <dgm:spPr/>
      <dgm:t>
        <a:bodyPr/>
        <a:lstStyle/>
        <a:p>
          <a:endParaRPr lang="ru-RU"/>
        </a:p>
      </dgm:t>
    </dgm:pt>
  </dgm:ptLst>
  <dgm:cxnLst>
    <dgm:cxn modelId="{A5B496F7-AE76-4F49-B58A-C9377B840EFA}" type="presOf" srcId="{0BEF4EA6-D3B6-4B0B-A33A-D2E14D960A09}" destId="{C421E522-9588-47CA-9336-B92273D8C7FA}" srcOrd="0" destOrd="0" presId="urn:microsoft.com/office/officeart/2005/8/layout/process4"/>
    <dgm:cxn modelId="{422EF843-AE07-441A-8855-C2BAC6AE1E22}" type="presOf" srcId="{900DF5B3-DCF8-47AB-BA3C-F7E6A1381916}" destId="{1A9792A3-561C-404E-931F-697319D72300}" srcOrd="0" destOrd="0" presId="urn:microsoft.com/office/officeart/2005/8/layout/process4"/>
    <dgm:cxn modelId="{64AA9E79-10E5-4836-AC3C-AB649E3921CA}" srcId="{5B7FD6E1-14EC-4F65-9FFE-C11FC98E41DF}" destId="{900DF5B3-DCF8-47AB-BA3C-F7E6A1381916}" srcOrd="2" destOrd="0" parTransId="{E4341493-EA10-4EC8-9FF3-A092FFB214F5}" sibTransId="{C0A2F69C-3E0E-462D-AF3B-F0466F7D55DE}"/>
    <dgm:cxn modelId="{A318F013-06D8-4E8A-8E47-0817EB35E8F0}" srcId="{5B7FD6E1-14EC-4F65-9FFE-C11FC98E41DF}" destId="{F9DDFF14-442C-4418-8425-16AB5C660C3B}" srcOrd="1" destOrd="0" parTransId="{25ED5940-1B43-4EAF-ABD6-051FD963E459}" sibTransId="{F9D41FDE-A366-49E0-8AF3-4706841FA62E}"/>
    <dgm:cxn modelId="{905C5337-C028-4E1F-9D4F-ACC9D2C661A8}" type="presOf" srcId="{4AC99D85-728E-4FFB-85E2-8D1DEADF437F}" destId="{B6FE77A1-63DD-4AA8-984C-4D3275CAF2D7}" srcOrd="0" destOrd="0" presId="urn:microsoft.com/office/officeart/2005/8/layout/process4"/>
    <dgm:cxn modelId="{D0A62AD0-E0CB-4065-93F9-66A358679A77}" srcId="{5B7FD6E1-14EC-4F65-9FFE-C11FC98E41DF}" destId="{8D664147-BCFF-4C07-95A0-21D30096E71A}" srcOrd="4" destOrd="0" parTransId="{7FB4325A-89D5-4AF5-92B9-A61AE0B75EB2}" sibTransId="{79CA0524-2FED-4D57-8715-A3C985DD747F}"/>
    <dgm:cxn modelId="{3442C088-96BD-4EEA-A463-CD4A636FF098}" type="presOf" srcId="{F9DDFF14-442C-4418-8425-16AB5C660C3B}" destId="{B73841EF-620B-45D6-8A7D-8C2AF435419A}" srcOrd="0" destOrd="0" presId="urn:microsoft.com/office/officeart/2005/8/layout/process4"/>
    <dgm:cxn modelId="{3C09E9E5-7AF1-485E-AB78-F5DC9F08C870}" type="presOf" srcId="{5B7FD6E1-14EC-4F65-9FFE-C11FC98E41DF}" destId="{6AD00838-5EE9-4A4B-93F1-10E4D4FBA434}" srcOrd="0" destOrd="0" presId="urn:microsoft.com/office/officeart/2005/8/layout/process4"/>
    <dgm:cxn modelId="{54738F45-29A2-4FB0-9149-E4BCCC9F0001}" srcId="{5B7FD6E1-14EC-4F65-9FFE-C11FC98E41DF}" destId="{0BEF4EA6-D3B6-4B0B-A33A-D2E14D960A09}" srcOrd="3" destOrd="0" parTransId="{2E9AFFEF-F125-4682-B46D-92751CA70166}" sibTransId="{CF6D6D9B-2268-44EA-88CC-C30E591D93A0}"/>
    <dgm:cxn modelId="{B9335116-B130-4FA3-B3F5-138EDDB95546}" type="presOf" srcId="{8D664147-BCFF-4C07-95A0-21D30096E71A}" destId="{BA0A196C-0FD4-46B6-8CD8-03B0A1DF3E44}" srcOrd="0" destOrd="0" presId="urn:microsoft.com/office/officeart/2005/8/layout/process4"/>
    <dgm:cxn modelId="{EDC1E219-434F-4C3D-ACDA-79073F0E87E6}" srcId="{5B7FD6E1-14EC-4F65-9FFE-C11FC98E41DF}" destId="{4AC99D85-728E-4FFB-85E2-8D1DEADF437F}" srcOrd="0" destOrd="0" parTransId="{15191CC2-B417-4E98-8181-319D807431AD}" sibTransId="{197D0E85-FBF1-4531-B958-AC9518C4BE9B}"/>
    <dgm:cxn modelId="{78B9308C-545A-4839-BDEA-56038472299C}" type="presParOf" srcId="{6AD00838-5EE9-4A4B-93F1-10E4D4FBA434}" destId="{0D1C271F-9B73-46F2-9E9E-FC7EC9C6B551}" srcOrd="0" destOrd="0" presId="urn:microsoft.com/office/officeart/2005/8/layout/process4"/>
    <dgm:cxn modelId="{74018363-CAB2-49DE-8195-50E5800C565E}" type="presParOf" srcId="{0D1C271F-9B73-46F2-9E9E-FC7EC9C6B551}" destId="{BA0A196C-0FD4-46B6-8CD8-03B0A1DF3E44}" srcOrd="0" destOrd="0" presId="urn:microsoft.com/office/officeart/2005/8/layout/process4"/>
    <dgm:cxn modelId="{0725AB3F-4019-42D6-AE81-73AC8416DB4D}" type="presParOf" srcId="{6AD00838-5EE9-4A4B-93F1-10E4D4FBA434}" destId="{A4651BE6-0B19-4698-AE8E-1B2A51357965}" srcOrd="1" destOrd="0" presId="urn:microsoft.com/office/officeart/2005/8/layout/process4"/>
    <dgm:cxn modelId="{B8A01186-C1C4-49D6-A16E-EF89B1724E26}" type="presParOf" srcId="{6AD00838-5EE9-4A4B-93F1-10E4D4FBA434}" destId="{85F405DE-D4DA-4D3C-88E2-33D2939F1B05}" srcOrd="2" destOrd="0" presId="urn:microsoft.com/office/officeart/2005/8/layout/process4"/>
    <dgm:cxn modelId="{2C996CC0-DB25-4443-A77D-943984A1708A}" type="presParOf" srcId="{85F405DE-D4DA-4D3C-88E2-33D2939F1B05}" destId="{C421E522-9588-47CA-9336-B92273D8C7FA}" srcOrd="0" destOrd="0" presId="urn:microsoft.com/office/officeart/2005/8/layout/process4"/>
    <dgm:cxn modelId="{B0CA45A0-056B-4C95-B510-3A88B2C9B193}" type="presParOf" srcId="{6AD00838-5EE9-4A4B-93F1-10E4D4FBA434}" destId="{278E5403-22CD-474E-8D35-89CA713895D1}" srcOrd="3" destOrd="0" presId="urn:microsoft.com/office/officeart/2005/8/layout/process4"/>
    <dgm:cxn modelId="{E49C4A1D-5BFE-4E9E-89EB-17F5C2A09766}" type="presParOf" srcId="{6AD00838-5EE9-4A4B-93F1-10E4D4FBA434}" destId="{4DD29A61-EBB1-4655-BA84-DF22BC7EFBF5}" srcOrd="4" destOrd="0" presId="urn:microsoft.com/office/officeart/2005/8/layout/process4"/>
    <dgm:cxn modelId="{E465BB30-718C-472E-AD4F-26ACBC597929}" type="presParOf" srcId="{4DD29A61-EBB1-4655-BA84-DF22BC7EFBF5}" destId="{1A9792A3-561C-404E-931F-697319D72300}" srcOrd="0" destOrd="0" presId="urn:microsoft.com/office/officeart/2005/8/layout/process4"/>
    <dgm:cxn modelId="{E6B9FA8D-BF63-40A6-A1C1-8F3C8E283795}" type="presParOf" srcId="{6AD00838-5EE9-4A4B-93F1-10E4D4FBA434}" destId="{A89F083A-71D1-402C-ACED-3FDD1D900438}" srcOrd="5" destOrd="0" presId="urn:microsoft.com/office/officeart/2005/8/layout/process4"/>
    <dgm:cxn modelId="{DE7CE79D-C5C8-4933-8EF1-CA96EC480EAA}" type="presParOf" srcId="{6AD00838-5EE9-4A4B-93F1-10E4D4FBA434}" destId="{67D42ECA-A60F-45C2-8E75-479557329B41}" srcOrd="6" destOrd="0" presId="urn:microsoft.com/office/officeart/2005/8/layout/process4"/>
    <dgm:cxn modelId="{197DEC3D-6343-479F-B323-E2D63255A1A1}" type="presParOf" srcId="{67D42ECA-A60F-45C2-8E75-479557329B41}" destId="{B73841EF-620B-45D6-8A7D-8C2AF435419A}" srcOrd="0" destOrd="0" presId="urn:microsoft.com/office/officeart/2005/8/layout/process4"/>
    <dgm:cxn modelId="{61A6923C-FDB8-4105-B2CC-CF37B7B3AFA5}" type="presParOf" srcId="{6AD00838-5EE9-4A4B-93F1-10E4D4FBA434}" destId="{D65A64E3-A7ED-44A4-8907-33D97D7EE682}" srcOrd="7" destOrd="0" presId="urn:microsoft.com/office/officeart/2005/8/layout/process4"/>
    <dgm:cxn modelId="{CD57D2A1-DEF0-4432-A24A-13CB2D9416FF}" type="presParOf" srcId="{6AD00838-5EE9-4A4B-93F1-10E4D4FBA434}" destId="{5D88BD22-E558-4F6F-B84F-87B0C723687D}" srcOrd="8" destOrd="0" presId="urn:microsoft.com/office/officeart/2005/8/layout/process4"/>
    <dgm:cxn modelId="{4D6DBB86-6112-4A4F-9A06-D9B3761D9C19}" type="presParOf" srcId="{5D88BD22-E558-4F6F-B84F-87B0C723687D}" destId="{B6FE77A1-63DD-4AA8-984C-4D3275CAF2D7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47B7340-F81B-4EB1-907A-662853D67DD2}" type="doc">
      <dgm:prSet loTypeId="urn:microsoft.com/office/officeart/2005/8/layout/cycle3" loCatId="cycle" qsTypeId="urn:microsoft.com/office/officeart/2005/8/quickstyle/simple2" qsCatId="simple" csTypeId="urn:microsoft.com/office/officeart/2005/8/colors/accent3_1" csCatId="accent3" phldr="1"/>
      <dgm:spPr/>
      <dgm:t>
        <a:bodyPr/>
        <a:lstStyle/>
        <a:p>
          <a:endParaRPr lang="ru-RU"/>
        </a:p>
      </dgm:t>
    </dgm:pt>
    <dgm:pt modelId="{B8C04D1B-202E-4C90-B570-4C635DB63FBD}">
      <dgm:prSet phldrT="[Текст]" custT="1"/>
      <dgm:spPr/>
      <dgm:t>
        <a:bodyPr/>
        <a:lstStyle/>
        <a:p>
          <a:pPr algn="ctr"/>
          <a:r>
            <a:rPr lang="ru-RU" sz="1600" b="0" dirty="0" smtClean="0"/>
            <a:t>Приказ Министерства здравоохранения Свердловской области от 27.12.2011№1575-п «Об организации центров медико-социальной поддержки беременным, находящимся в трудной жизненной ситуации (центры кризисной беременности)».</a:t>
          </a:r>
          <a:endParaRPr lang="ru-RU" sz="1000" b="0" dirty="0"/>
        </a:p>
      </dgm:t>
    </dgm:pt>
    <dgm:pt modelId="{3B0F760A-0C8A-427A-80A1-CE1371BB97BC}" type="parTrans" cxnId="{DDFC986F-2C64-400D-9300-53E0510DE951}">
      <dgm:prSet/>
      <dgm:spPr/>
      <dgm:t>
        <a:bodyPr/>
        <a:lstStyle/>
        <a:p>
          <a:endParaRPr lang="ru-RU" b="0"/>
        </a:p>
      </dgm:t>
    </dgm:pt>
    <dgm:pt modelId="{3CD9B5E1-C41B-4A58-B547-C6B47F4C966D}" type="sibTrans" cxnId="{DDFC986F-2C64-400D-9300-53E0510DE951}">
      <dgm:prSet/>
      <dgm:spPr/>
      <dgm:t>
        <a:bodyPr/>
        <a:lstStyle/>
        <a:p>
          <a:endParaRPr lang="ru-RU" b="0"/>
        </a:p>
      </dgm:t>
    </dgm:pt>
    <dgm:pt modelId="{22AAC3DF-5409-4CB4-A35B-464290CC241F}">
      <dgm:prSet phldrT="[Текст]" custT="1"/>
      <dgm:spPr/>
      <dgm:t>
        <a:bodyPr/>
        <a:lstStyle/>
        <a:p>
          <a:pPr algn="ctr"/>
          <a:r>
            <a:rPr lang="ru-RU" sz="1600" b="0" i="0" u="sng" dirty="0" smtClean="0"/>
            <a:t>Приказ Главного врача ОДКБ №1 от 28.05.2013 №317-п «Об открытии «Центра кризисной беременности» на базе ГБУЗ СО ОДКБ№1 ОПЦ»</a:t>
          </a:r>
          <a:br>
            <a:rPr lang="ru-RU" sz="1600" b="0" i="0" u="sng" dirty="0" smtClean="0"/>
          </a:br>
          <a:endParaRPr lang="ru-RU" sz="1000" b="0" i="0" u="sng" dirty="0"/>
        </a:p>
      </dgm:t>
    </dgm:pt>
    <dgm:pt modelId="{FCB7DAD1-A727-48F4-8ADF-026030F760F3}" type="parTrans" cxnId="{7B700CFC-13BE-4148-B839-AD19A289E7F0}">
      <dgm:prSet/>
      <dgm:spPr/>
      <dgm:t>
        <a:bodyPr/>
        <a:lstStyle/>
        <a:p>
          <a:endParaRPr lang="ru-RU" b="0"/>
        </a:p>
      </dgm:t>
    </dgm:pt>
    <dgm:pt modelId="{4B373FE6-FE46-4783-B587-761A74E2C66B}" type="sibTrans" cxnId="{7B700CFC-13BE-4148-B839-AD19A289E7F0}">
      <dgm:prSet/>
      <dgm:spPr/>
      <dgm:t>
        <a:bodyPr/>
        <a:lstStyle/>
        <a:p>
          <a:endParaRPr lang="ru-RU" b="0"/>
        </a:p>
      </dgm:t>
    </dgm:pt>
    <dgm:pt modelId="{F5758228-2FCA-4425-83CA-F6AB982F6BF3}">
      <dgm:prSet phldrT="[Текст]" custT="1"/>
      <dgm:spPr/>
      <dgm:t>
        <a:bodyPr/>
        <a:lstStyle/>
        <a:p>
          <a:pPr algn="ctr"/>
          <a:r>
            <a:rPr lang="ru-RU" sz="1600" b="0" i="0" dirty="0" smtClean="0"/>
            <a:t>Приказ Министерства здравоохранения РФ от 1 ноября 2012 г. N 572н "Об утверждении Порядка оказания медицинской помощи по профилю «акушерство и гинекология»</a:t>
          </a:r>
          <a:endParaRPr lang="ru-RU" sz="1600" b="0" dirty="0"/>
        </a:p>
      </dgm:t>
    </dgm:pt>
    <dgm:pt modelId="{955408B7-6924-4E75-A44D-0716B608B7C2}" type="parTrans" cxnId="{AC09E7BB-34E8-4846-A6B8-5068E61DB629}">
      <dgm:prSet/>
      <dgm:spPr/>
      <dgm:t>
        <a:bodyPr/>
        <a:lstStyle/>
        <a:p>
          <a:endParaRPr lang="ru-RU" b="0"/>
        </a:p>
      </dgm:t>
    </dgm:pt>
    <dgm:pt modelId="{C2E9F487-1C23-4F74-921E-D843042F7749}" type="sibTrans" cxnId="{AC09E7BB-34E8-4846-A6B8-5068E61DB629}">
      <dgm:prSet/>
      <dgm:spPr/>
      <dgm:t>
        <a:bodyPr/>
        <a:lstStyle/>
        <a:p>
          <a:endParaRPr lang="ru-RU" b="0"/>
        </a:p>
      </dgm:t>
    </dgm:pt>
    <dgm:pt modelId="{CB0946E5-5A27-4DB6-A68E-5870216EB114}">
      <dgm:prSet phldrT="[Текст]" custT="1"/>
      <dgm:spPr/>
      <dgm:t>
        <a:bodyPr/>
        <a:lstStyle/>
        <a:p>
          <a:pPr algn="ctr"/>
          <a:r>
            <a:rPr lang="ru-RU" sz="1600" b="0" dirty="0" smtClean="0"/>
            <a:t>Постановление Правительства Свердловской области от 24.03.2011 г. №309-ПП «Об утверждении региональной программы модернизации здравоохранения Свердловской области на 2011-2012 годы» </a:t>
          </a:r>
          <a:endParaRPr lang="ru-RU" sz="1600" b="0" dirty="0"/>
        </a:p>
      </dgm:t>
    </dgm:pt>
    <dgm:pt modelId="{8BC20371-DA03-45CA-99AE-441B6260E76A}" type="sibTrans" cxnId="{1E56AD47-B608-4814-882D-8D156F7DCEF6}">
      <dgm:prSet/>
      <dgm:spPr/>
      <dgm:t>
        <a:bodyPr/>
        <a:lstStyle/>
        <a:p>
          <a:endParaRPr lang="ru-RU" b="0"/>
        </a:p>
      </dgm:t>
    </dgm:pt>
    <dgm:pt modelId="{8B2BB6B2-42EA-40F2-A875-F007DB5D3980}" type="parTrans" cxnId="{1E56AD47-B608-4814-882D-8D156F7DCEF6}">
      <dgm:prSet/>
      <dgm:spPr/>
      <dgm:t>
        <a:bodyPr/>
        <a:lstStyle/>
        <a:p>
          <a:endParaRPr lang="ru-RU" b="0"/>
        </a:p>
      </dgm:t>
    </dgm:pt>
    <dgm:pt modelId="{D002B29C-C40E-4055-98DE-107BDCA5F803}" type="pres">
      <dgm:prSet presAssocID="{447B7340-F81B-4EB1-907A-662853D67DD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0999207-3F0B-479A-BDDE-AA2DE15C6CF7}" type="pres">
      <dgm:prSet presAssocID="{447B7340-F81B-4EB1-907A-662853D67DD2}" presName="cycle" presStyleCnt="0"/>
      <dgm:spPr/>
    </dgm:pt>
    <dgm:pt modelId="{94E9AB27-277C-4406-8DBA-1A2CB80DD221}" type="pres">
      <dgm:prSet presAssocID="{F5758228-2FCA-4425-83CA-F6AB982F6BF3}" presName="nodeFirstNode" presStyleLbl="node1" presStyleIdx="0" presStyleCnt="4" custScaleY="658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F17646-9256-4000-B4DD-2F072DA79D2A}" type="pres">
      <dgm:prSet presAssocID="{C2E9F487-1C23-4F74-921E-D843042F7749}" presName="sibTransFirstNode" presStyleLbl="bgShp" presStyleIdx="0" presStyleCnt="1" custLinFactNeighborX="1183" custLinFactNeighborY="5814"/>
      <dgm:spPr>
        <a:prstGeom prst="ellipse">
          <a:avLst/>
        </a:prstGeom>
      </dgm:spPr>
      <dgm:t>
        <a:bodyPr/>
        <a:lstStyle/>
        <a:p>
          <a:endParaRPr lang="ru-RU"/>
        </a:p>
      </dgm:t>
    </dgm:pt>
    <dgm:pt modelId="{E4C8C57B-1932-45ED-90C4-A9E794020A4A}" type="pres">
      <dgm:prSet presAssocID="{CB0946E5-5A27-4DB6-A68E-5870216EB114}" presName="nodeFollowingNodes" presStyleLbl="node1" presStyleIdx="1" presStyleCnt="4" custScaleX="97169" custScaleY="76189" custRadScaleRad="118793" custRadScaleInc="-22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75592F-97DF-4E3B-A77C-519268A27B0A}" type="pres">
      <dgm:prSet presAssocID="{B8C04D1B-202E-4C90-B570-4C635DB63FBD}" presName="nodeFollowingNodes" presStyleLbl="node1" presStyleIdx="2" presStyleCnt="4" custScaleY="80689" custRadScaleRad="116237" custRadScaleInc="12591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7AE15A-352C-4C66-9170-1A37252A96D2}" type="pres">
      <dgm:prSet presAssocID="{22AAC3DF-5409-4CB4-A35B-464290CC241F}" presName="nodeFollowingNodes" presStyleLbl="node1" presStyleIdx="3" presStyleCnt="4" custScaleX="99161" custScaleY="76191" custRadScaleRad="84144" custRadScaleInc="-1306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A287183-C93C-4853-8CA2-3A2A3E975F6A}" type="presOf" srcId="{F5758228-2FCA-4425-83CA-F6AB982F6BF3}" destId="{94E9AB27-277C-4406-8DBA-1A2CB80DD221}" srcOrd="0" destOrd="0" presId="urn:microsoft.com/office/officeart/2005/8/layout/cycle3"/>
    <dgm:cxn modelId="{C94CDC17-2F50-4888-A3A1-0D25803F6D9C}" type="presOf" srcId="{C2E9F487-1C23-4F74-921E-D843042F7749}" destId="{19F17646-9256-4000-B4DD-2F072DA79D2A}" srcOrd="0" destOrd="0" presId="urn:microsoft.com/office/officeart/2005/8/layout/cycle3"/>
    <dgm:cxn modelId="{3F9317B7-86EB-451C-A6A8-C27BBE1F040A}" type="presOf" srcId="{22AAC3DF-5409-4CB4-A35B-464290CC241F}" destId="{A17AE15A-352C-4C66-9170-1A37252A96D2}" srcOrd="0" destOrd="0" presId="urn:microsoft.com/office/officeart/2005/8/layout/cycle3"/>
    <dgm:cxn modelId="{C1C69293-1A5C-41B6-AE9E-1F038448D923}" type="presOf" srcId="{B8C04D1B-202E-4C90-B570-4C635DB63FBD}" destId="{F875592F-97DF-4E3B-A77C-519268A27B0A}" srcOrd="0" destOrd="0" presId="urn:microsoft.com/office/officeart/2005/8/layout/cycle3"/>
    <dgm:cxn modelId="{1E56AD47-B608-4814-882D-8D156F7DCEF6}" srcId="{447B7340-F81B-4EB1-907A-662853D67DD2}" destId="{CB0946E5-5A27-4DB6-A68E-5870216EB114}" srcOrd="1" destOrd="0" parTransId="{8B2BB6B2-42EA-40F2-A875-F007DB5D3980}" sibTransId="{8BC20371-DA03-45CA-99AE-441B6260E76A}"/>
    <dgm:cxn modelId="{DDFC986F-2C64-400D-9300-53E0510DE951}" srcId="{447B7340-F81B-4EB1-907A-662853D67DD2}" destId="{B8C04D1B-202E-4C90-B570-4C635DB63FBD}" srcOrd="2" destOrd="0" parTransId="{3B0F760A-0C8A-427A-80A1-CE1371BB97BC}" sibTransId="{3CD9B5E1-C41B-4A58-B547-C6B47F4C966D}"/>
    <dgm:cxn modelId="{AC09E7BB-34E8-4846-A6B8-5068E61DB629}" srcId="{447B7340-F81B-4EB1-907A-662853D67DD2}" destId="{F5758228-2FCA-4425-83CA-F6AB982F6BF3}" srcOrd="0" destOrd="0" parTransId="{955408B7-6924-4E75-A44D-0716B608B7C2}" sibTransId="{C2E9F487-1C23-4F74-921E-D843042F7749}"/>
    <dgm:cxn modelId="{7B700CFC-13BE-4148-B839-AD19A289E7F0}" srcId="{447B7340-F81B-4EB1-907A-662853D67DD2}" destId="{22AAC3DF-5409-4CB4-A35B-464290CC241F}" srcOrd="3" destOrd="0" parTransId="{FCB7DAD1-A727-48F4-8ADF-026030F760F3}" sibTransId="{4B373FE6-FE46-4783-B587-761A74E2C66B}"/>
    <dgm:cxn modelId="{CCB46036-F080-4DD8-8965-0CC8EB242561}" type="presOf" srcId="{CB0946E5-5A27-4DB6-A68E-5870216EB114}" destId="{E4C8C57B-1932-45ED-90C4-A9E794020A4A}" srcOrd="0" destOrd="0" presId="urn:microsoft.com/office/officeart/2005/8/layout/cycle3"/>
    <dgm:cxn modelId="{574B99A9-0A6B-48B9-9DEF-2FF24FA6DEE3}" type="presOf" srcId="{447B7340-F81B-4EB1-907A-662853D67DD2}" destId="{D002B29C-C40E-4055-98DE-107BDCA5F803}" srcOrd="0" destOrd="0" presId="urn:microsoft.com/office/officeart/2005/8/layout/cycle3"/>
    <dgm:cxn modelId="{F4338AC7-6C87-4B4E-A20F-CD30CF80BB87}" type="presParOf" srcId="{D002B29C-C40E-4055-98DE-107BDCA5F803}" destId="{B0999207-3F0B-479A-BDDE-AA2DE15C6CF7}" srcOrd="0" destOrd="0" presId="urn:microsoft.com/office/officeart/2005/8/layout/cycle3"/>
    <dgm:cxn modelId="{452FEB0E-6F1C-48FE-A235-842B7DB4255D}" type="presParOf" srcId="{B0999207-3F0B-479A-BDDE-AA2DE15C6CF7}" destId="{94E9AB27-277C-4406-8DBA-1A2CB80DD221}" srcOrd="0" destOrd="0" presId="urn:microsoft.com/office/officeart/2005/8/layout/cycle3"/>
    <dgm:cxn modelId="{B18A390B-802E-4106-8C45-4A2F69D5CA42}" type="presParOf" srcId="{B0999207-3F0B-479A-BDDE-AA2DE15C6CF7}" destId="{19F17646-9256-4000-B4DD-2F072DA79D2A}" srcOrd="1" destOrd="0" presId="urn:microsoft.com/office/officeart/2005/8/layout/cycle3"/>
    <dgm:cxn modelId="{2195A076-6D0E-4116-ADE6-46A7BA75DACF}" type="presParOf" srcId="{B0999207-3F0B-479A-BDDE-AA2DE15C6CF7}" destId="{E4C8C57B-1932-45ED-90C4-A9E794020A4A}" srcOrd="2" destOrd="0" presId="urn:microsoft.com/office/officeart/2005/8/layout/cycle3"/>
    <dgm:cxn modelId="{6EDE848B-EB2C-469C-AEBA-F7088C36E60E}" type="presParOf" srcId="{B0999207-3F0B-479A-BDDE-AA2DE15C6CF7}" destId="{F875592F-97DF-4E3B-A77C-519268A27B0A}" srcOrd="3" destOrd="0" presId="urn:microsoft.com/office/officeart/2005/8/layout/cycle3"/>
    <dgm:cxn modelId="{1BAAB06E-409A-4F2E-A641-C09393F79098}" type="presParOf" srcId="{B0999207-3F0B-479A-BDDE-AA2DE15C6CF7}" destId="{A17AE15A-352C-4C66-9170-1A37252A96D2}" srcOrd="4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C245F04-A951-4240-815A-D02389104ADA}" type="doc">
      <dgm:prSet loTypeId="urn:microsoft.com/office/officeart/2005/8/layout/cycle3" loCatId="cycle" qsTypeId="urn:microsoft.com/office/officeart/2005/8/quickstyle/simple1#1" qsCatId="simple" csTypeId="urn:microsoft.com/office/officeart/2005/8/colors/accent3_1" csCatId="accent3" phldr="1"/>
      <dgm:spPr/>
      <dgm:t>
        <a:bodyPr/>
        <a:lstStyle/>
        <a:p>
          <a:endParaRPr lang="ru-RU"/>
        </a:p>
      </dgm:t>
    </dgm:pt>
    <dgm:pt modelId="{5D45019D-E8A2-41C6-91B9-0B2A704F49D1}">
      <dgm:prSet phldrT="[Текст]" custT="1"/>
      <dgm:spPr/>
      <dgm:t>
        <a:bodyPr/>
        <a:lstStyle/>
        <a:p>
          <a:pPr algn="ctr">
            <a:lnSpc>
              <a:spcPct val="100000"/>
            </a:lnSpc>
          </a:pPr>
          <a:r>
            <a:rPr lang="ru-RU" sz="1600" b="1" dirty="0" smtClean="0"/>
            <a:t>Находятся далеко от дома</a:t>
          </a:r>
        </a:p>
        <a:p>
          <a:pPr algn="ctr">
            <a:lnSpc>
              <a:spcPct val="100000"/>
            </a:lnSpc>
          </a:pPr>
          <a:r>
            <a:rPr lang="ru-RU" sz="1600" dirty="0" smtClean="0"/>
            <a:t>Только10% женщин проживают в Екатеринбурге или городах-спутниках </a:t>
          </a:r>
          <a:endParaRPr lang="ru-RU" sz="1600" dirty="0"/>
        </a:p>
      </dgm:t>
    </dgm:pt>
    <dgm:pt modelId="{158DCAD7-0CF2-4300-9460-6035C0286D11}" type="parTrans" cxnId="{CD84835A-D216-49FB-BDDC-AB43143206A5}">
      <dgm:prSet/>
      <dgm:spPr/>
      <dgm:t>
        <a:bodyPr/>
        <a:lstStyle/>
        <a:p>
          <a:pPr algn="ctr">
            <a:lnSpc>
              <a:spcPct val="100000"/>
            </a:lnSpc>
          </a:pPr>
          <a:endParaRPr lang="ru-RU" sz="1600"/>
        </a:p>
      </dgm:t>
    </dgm:pt>
    <dgm:pt modelId="{8B3CC484-71CE-4B74-9622-824D7D035B6B}" type="sibTrans" cxnId="{CD84835A-D216-49FB-BDDC-AB43143206A5}">
      <dgm:prSet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pPr algn="ctr">
            <a:lnSpc>
              <a:spcPct val="100000"/>
            </a:lnSpc>
          </a:pPr>
          <a:endParaRPr lang="ru-RU" sz="1600"/>
        </a:p>
      </dgm:t>
    </dgm:pt>
    <dgm:pt modelId="{40BB1609-1A12-4027-BF52-D42C4647CA44}">
      <dgm:prSet phldrT="[Текст]" custT="1"/>
      <dgm:spPr/>
      <dgm:t>
        <a:bodyPr/>
        <a:lstStyle/>
        <a:p>
          <a:pPr algn="ctr">
            <a:lnSpc>
              <a:spcPct val="100000"/>
            </a:lnSpc>
          </a:pPr>
          <a:r>
            <a:rPr lang="ru-RU" sz="1600" b="1" dirty="0" smtClean="0"/>
            <a:t>Испытывают острые переживания по поводу здоровья ребенка и своего собственного </a:t>
          </a:r>
        </a:p>
      </dgm:t>
    </dgm:pt>
    <dgm:pt modelId="{75CE122B-291D-44E1-B631-01107B7C51D8}" type="parTrans" cxnId="{B21CDCED-62E0-4D2C-A8D9-DA4173912798}">
      <dgm:prSet/>
      <dgm:spPr/>
      <dgm:t>
        <a:bodyPr/>
        <a:lstStyle/>
        <a:p>
          <a:pPr algn="ctr">
            <a:lnSpc>
              <a:spcPct val="100000"/>
            </a:lnSpc>
          </a:pPr>
          <a:endParaRPr lang="ru-RU" sz="1600"/>
        </a:p>
      </dgm:t>
    </dgm:pt>
    <dgm:pt modelId="{5795FBE7-0479-4C80-AC4F-1F56FF4A1FE0}" type="sibTrans" cxnId="{B21CDCED-62E0-4D2C-A8D9-DA4173912798}">
      <dgm:prSet/>
      <dgm:spPr/>
      <dgm:t>
        <a:bodyPr/>
        <a:lstStyle/>
        <a:p>
          <a:pPr algn="ctr">
            <a:lnSpc>
              <a:spcPct val="100000"/>
            </a:lnSpc>
          </a:pPr>
          <a:endParaRPr lang="ru-RU" sz="1600"/>
        </a:p>
      </dgm:t>
    </dgm:pt>
    <dgm:pt modelId="{EEAE2883-D913-4A73-9C11-A83A661E271A}">
      <dgm:prSet phldrT="[Текст]" custT="1"/>
      <dgm:spPr/>
      <dgm:t>
        <a:bodyPr/>
        <a:lstStyle/>
        <a:p>
          <a:pPr algn="ctr">
            <a:lnSpc>
              <a:spcPct val="100000"/>
            </a:lnSpc>
          </a:pPr>
          <a:r>
            <a:rPr lang="ru-RU" sz="1600" b="1" dirty="0" smtClean="0"/>
            <a:t>Имеют печальный опыт предыдущих беременностей (аборты, выкидыши, гибель плода) </a:t>
          </a:r>
        </a:p>
        <a:p>
          <a:pPr algn="ctr">
            <a:lnSpc>
              <a:spcPct val="100000"/>
            </a:lnSpc>
          </a:pPr>
          <a:r>
            <a:rPr lang="ru-RU" sz="1600" dirty="0" smtClean="0"/>
            <a:t>85% пациенток испытывали подобное</a:t>
          </a:r>
          <a:endParaRPr lang="ru-RU" sz="1600" dirty="0"/>
        </a:p>
      </dgm:t>
    </dgm:pt>
    <dgm:pt modelId="{5591DD04-66B8-4586-AF4F-564F4B972CBB}" type="parTrans" cxnId="{CE00B49C-2B1F-4C9F-AF1F-14A5B176E5ED}">
      <dgm:prSet/>
      <dgm:spPr/>
      <dgm:t>
        <a:bodyPr/>
        <a:lstStyle/>
        <a:p>
          <a:pPr algn="ctr">
            <a:lnSpc>
              <a:spcPct val="100000"/>
            </a:lnSpc>
          </a:pPr>
          <a:endParaRPr lang="ru-RU" sz="1600"/>
        </a:p>
      </dgm:t>
    </dgm:pt>
    <dgm:pt modelId="{1A73E897-142F-4D2E-A2E8-7DA067509A6C}" type="sibTrans" cxnId="{CE00B49C-2B1F-4C9F-AF1F-14A5B176E5ED}">
      <dgm:prSet/>
      <dgm:spPr/>
      <dgm:t>
        <a:bodyPr/>
        <a:lstStyle/>
        <a:p>
          <a:pPr algn="ctr">
            <a:lnSpc>
              <a:spcPct val="100000"/>
            </a:lnSpc>
          </a:pPr>
          <a:endParaRPr lang="ru-RU" sz="1600"/>
        </a:p>
      </dgm:t>
    </dgm:pt>
    <dgm:pt modelId="{88F972C5-8F27-4CDC-81F1-A576E7460F9D}">
      <dgm:prSet phldrT="[Текст]" custT="1"/>
      <dgm:spPr/>
      <dgm:t>
        <a:bodyPr/>
        <a:lstStyle/>
        <a:p>
          <a:pPr algn="ctr">
            <a:lnSpc>
              <a:spcPct val="100000"/>
            </a:lnSpc>
          </a:pPr>
          <a:r>
            <a:rPr lang="ru-RU" sz="1600" b="1" dirty="0" smtClean="0"/>
            <a:t>Не имеют примера нормального родительства </a:t>
          </a:r>
        </a:p>
        <a:p>
          <a:pPr algn="ctr">
            <a:lnSpc>
              <a:spcPct val="100000"/>
            </a:lnSpc>
          </a:pPr>
          <a:r>
            <a:rPr lang="ru-RU" sz="1600" b="0" dirty="0" smtClean="0"/>
            <a:t>Около 28% женщин , обратившихся в Центр кризисной беременности, испытывали насилие в семье, или не имели семьи, будучи детьми</a:t>
          </a:r>
          <a:endParaRPr lang="ru-RU" sz="1600" b="0" dirty="0"/>
        </a:p>
      </dgm:t>
    </dgm:pt>
    <dgm:pt modelId="{1FFFD1C6-5F2C-4131-A363-6FFB09135239}" type="parTrans" cxnId="{27019B18-4AB7-4E1B-BEE2-4D97D2B13495}">
      <dgm:prSet/>
      <dgm:spPr/>
      <dgm:t>
        <a:bodyPr/>
        <a:lstStyle/>
        <a:p>
          <a:pPr algn="ctr">
            <a:lnSpc>
              <a:spcPct val="100000"/>
            </a:lnSpc>
          </a:pPr>
          <a:endParaRPr lang="ru-RU" sz="1600"/>
        </a:p>
      </dgm:t>
    </dgm:pt>
    <dgm:pt modelId="{A15F6A31-781A-450A-AD37-BC3072B12C07}" type="sibTrans" cxnId="{27019B18-4AB7-4E1B-BEE2-4D97D2B13495}">
      <dgm:prSet/>
      <dgm:spPr/>
      <dgm:t>
        <a:bodyPr/>
        <a:lstStyle/>
        <a:p>
          <a:pPr algn="ctr">
            <a:lnSpc>
              <a:spcPct val="100000"/>
            </a:lnSpc>
          </a:pPr>
          <a:endParaRPr lang="ru-RU" sz="1600"/>
        </a:p>
      </dgm:t>
    </dgm:pt>
    <dgm:pt modelId="{A29D81F5-AEB0-4BB1-A5BB-80F80C19C39C}">
      <dgm:prSet custT="1"/>
      <dgm:spPr/>
      <dgm:t>
        <a:bodyPr/>
        <a:lstStyle/>
        <a:p>
          <a:pPr algn="ctr">
            <a:lnSpc>
              <a:spcPct val="100000"/>
            </a:lnSpc>
          </a:pPr>
          <a:endParaRPr lang="ru-RU" sz="1600" dirty="0"/>
        </a:p>
      </dgm:t>
    </dgm:pt>
    <dgm:pt modelId="{A5A77683-1D26-4C7C-B149-BA0CE1F906F4}" type="parTrans" cxnId="{3734E100-7C7B-4B35-99B4-F486496532C5}">
      <dgm:prSet/>
      <dgm:spPr/>
      <dgm:t>
        <a:bodyPr/>
        <a:lstStyle/>
        <a:p>
          <a:pPr algn="ctr">
            <a:lnSpc>
              <a:spcPct val="100000"/>
            </a:lnSpc>
          </a:pPr>
          <a:endParaRPr lang="ru-RU" sz="1600"/>
        </a:p>
      </dgm:t>
    </dgm:pt>
    <dgm:pt modelId="{CEC73094-EDB5-4D62-B9F4-C3F899965212}" type="sibTrans" cxnId="{3734E100-7C7B-4B35-99B4-F486496532C5}">
      <dgm:prSet/>
      <dgm:spPr/>
      <dgm:t>
        <a:bodyPr/>
        <a:lstStyle/>
        <a:p>
          <a:pPr algn="ctr">
            <a:lnSpc>
              <a:spcPct val="100000"/>
            </a:lnSpc>
          </a:pPr>
          <a:endParaRPr lang="ru-RU" sz="1600"/>
        </a:p>
      </dgm:t>
    </dgm:pt>
    <dgm:pt modelId="{2EF8B449-2BAB-4A43-BE68-E39B7E1063CF}" type="pres">
      <dgm:prSet presAssocID="{2C245F04-A951-4240-815A-D02389104AD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564B73A-7292-4A56-890F-41BD3C93F632}" type="pres">
      <dgm:prSet presAssocID="{2C245F04-A951-4240-815A-D02389104ADA}" presName="cycle" presStyleCnt="0"/>
      <dgm:spPr/>
    </dgm:pt>
    <dgm:pt modelId="{CB4D3976-DA04-4446-991B-BE1C1B629C4D}" type="pres">
      <dgm:prSet presAssocID="{5D45019D-E8A2-41C6-91B9-0B2A704F49D1}" presName="nodeFirstNode" presStyleLbl="node1" presStyleIdx="0" presStyleCnt="4" custScaleX="96810" custScaleY="53387" custRadScaleRad="161003" custRadScaleInc="-666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CA2D9A-4C2D-48C1-A145-AC0E0EA4A969}" type="pres">
      <dgm:prSet presAssocID="{8B3CC484-71CE-4B74-9622-824D7D035B6B}" presName="sibTransFirstNode" presStyleLbl="bgShp" presStyleIdx="0" presStyleCnt="1" custLinFactNeighborX="58520" custLinFactNeighborY="12747"/>
      <dgm:spPr>
        <a:prstGeom prst="ellipse">
          <a:avLst/>
        </a:prstGeom>
      </dgm:spPr>
      <dgm:t>
        <a:bodyPr/>
        <a:lstStyle/>
        <a:p>
          <a:endParaRPr lang="ru-RU"/>
        </a:p>
      </dgm:t>
    </dgm:pt>
    <dgm:pt modelId="{E092BCD3-D6E4-43EE-9356-1D71CD30B1DB}" type="pres">
      <dgm:prSet presAssocID="{40BB1609-1A12-4027-BF52-D42C4647CA44}" presName="nodeFollowingNodes" presStyleLbl="node1" presStyleIdx="1" presStyleCnt="4" custScaleX="98297" custScaleY="53059" custRadScaleRad="164047" custRadScaleInc="1836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D0FE20B-A211-4BE5-971B-287279274799}" type="pres">
      <dgm:prSet presAssocID="{EEAE2883-D913-4A73-9C11-A83A661E271A}" presName="nodeFollowingNodes" presStyleLbl="node1" presStyleIdx="2" presStyleCnt="4" custScaleX="97242" custRadScaleRad="122922" custRadScaleInc="900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4BB243-F6AA-484B-AF45-0332070D8896}" type="pres">
      <dgm:prSet presAssocID="{88F972C5-8F27-4CDC-81F1-A576E7460F9D}" presName="nodeFollowingNodes" presStyleLbl="node1" presStyleIdx="3" presStyleCnt="4" custScaleX="97667" custRadScaleRad="117334" custRadScaleInc="2652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1413053-C0E1-4404-83C5-25DEFFBDC3DC}" type="presOf" srcId="{2C245F04-A951-4240-815A-D02389104ADA}" destId="{2EF8B449-2BAB-4A43-BE68-E39B7E1063CF}" srcOrd="0" destOrd="0" presId="urn:microsoft.com/office/officeart/2005/8/layout/cycle3"/>
    <dgm:cxn modelId="{F6277C14-0182-448E-A013-6B4235AD2467}" type="presOf" srcId="{5D45019D-E8A2-41C6-91B9-0B2A704F49D1}" destId="{CB4D3976-DA04-4446-991B-BE1C1B629C4D}" srcOrd="0" destOrd="0" presId="urn:microsoft.com/office/officeart/2005/8/layout/cycle3"/>
    <dgm:cxn modelId="{CE00B49C-2B1F-4C9F-AF1F-14A5B176E5ED}" srcId="{2C245F04-A951-4240-815A-D02389104ADA}" destId="{EEAE2883-D913-4A73-9C11-A83A661E271A}" srcOrd="2" destOrd="0" parTransId="{5591DD04-66B8-4586-AF4F-564F4B972CBB}" sibTransId="{1A73E897-142F-4D2E-A2E8-7DA067509A6C}"/>
    <dgm:cxn modelId="{3734E100-7C7B-4B35-99B4-F486496532C5}" srcId="{5D45019D-E8A2-41C6-91B9-0B2A704F49D1}" destId="{A29D81F5-AEB0-4BB1-A5BB-80F80C19C39C}" srcOrd="0" destOrd="0" parTransId="{A5A77683-1D26-4C7C-B149-BA0CE1F906F4}" sibTransId="{CEC73094-EDB5-4D62-B9F4-C3F899965212}"/>
    <dgm:cxn modelId="{CD84835A-D216-49FB-BDDC-AB43143206A5}" srcId="{2C245F04-A951-4240-815A-D02389104ADA}" destId="{5D45019D-E8A2-41C6-91B9-0B2A704F49D1}" srcOrd="0" destOrd="0" parTransId="{158DCAD7-0CF2-4300-9460-6035C0286D11}" sibTransId="{8B3CC484-71CE-4B74-9622-824D7D035B6B}"/>
    <dgm:cxn modelId="{124218A7-B202-44E6-98BA-B48BE38E005B}" type="presOf" srcId="{8B3CC484-71CE-4B74-9622-824D7D035B6B}" destId="{0CCA2D9A-4C2D-48C1-A145-AC0E0EA4A969}" srcOrd="0" destOrd="0" presId="urn:microsoft.com/office/officeart/2005/8/layout/cycle3"/>
    <dgm:cxn modelId="{27019B18-4AB7-4E1B-BEE2-4D97D2B13495}" srcId="{2C245F04-A951-4240-815A-D02389104ADA}" destId="{88F972C5-8F27-4CDC-81F1-A576E7460F9D}" srcOrd="3" destOrd="0" parTransId="{1FFFD1C6-5F2C-4131-A363-6FFB09135239}" sibTransId="{A15F6A31-781A-450A-AD37-BC3072B12C07}"/>
    <dgm:cxn modelId="{0A786FC0-F3B1-4629-8103-C6EB27E573FA}" type="presOf" srcId="{A29D81F5-AEB0-4BB1-A5BB-80F80C19C39C}" destId="{CB4D3976-DA04-4446-991B-BE1C1B629C4D}" srcOrd="0" destOrd="1" presId="urn:microsoft.com/office/officeart/2005/8/layout/cycle3"/>
    <dgm:cxn modelId="{8C96EA08-CD63-44EF-A235-4D03C46116C6}" type="presOf" srcId="{88F972C5-8F27-4CDC-81F1-A576E7460F9D}" destId="{D04BB243-F6AA-484B-AF45-0332070D8896}" srcOrd="0" destOrd="0" presId="urn:microsoft.com/office/officeart/2005/8/layout/cycle3"/>
    <dgm:cxn modelId="{B21CDCED-62E0-4D2C-A8D9-DA4173912798}" srcId="{2C245F04-A951-4240-815A-D02389104ADA}" destId="{40BB1609-1A12-4027-BF52-D42C4647CA44}" srcOrd="1" destOrd="0" parTransId="{75CE122B-291D-44E1-B631-01107B7C51D8}" sibTransId="{5795FBE7-0479-4C80-AC4F-1F56FF4A1FE0}"/>
    <dgm:cxn modelId="{63A3D7CD-C96F-4943-BFAA-D26597D710D4}" type="presOf" srcId="{EEAE2883-D913-4A73-9C11-A83A661E271A}" destId="{5D0FE20B-A211-4BE5-971B-287279274799}" srcOrd="0" destOrd="0" presId="urn:microsoft.com/office/officeart/2005/8/layout/cycle3"/>
    <dgm:cxn modelId="{9581C8AC-636A-47D3-A188-2FA0D66BA92C}" type="presOf" srcId="{40BB1609-1A12-4027-BF52-D42C4647CA44}" destId="{E092BCD3-D6E4-43EE-9356-1D71CD30B1DB}" srcOrd="0" destOrd="0" presId="urn:microsoft.com/office/officeart/2005/8/layout/cycle3"/>
    <dgm:cxn modelId="{66A74F9D-873A-4D32-A053-163C0715A4E0}" type="presParOf" srcId="{2EF8B449-2BAB-4A43-BE68-E39B7E1063CF}" destId="{A564B73A-7292-4A56-890F-41BD3C93F632}" srcOrd="0" destOrd="0" presId="urn:microsoft.com/office/officeart/2005/8/layout/cycle3"/>
    <dgm:cxn modelId="{D8659AB2-922C-42A5-8B1A-0EBABF7960CD}" type="presParOf" srcId="{A564B73A-7292-4A56-890F-41BD3C93F632}" destId="{CB4D3976-DA04-4446-991B-BE1C1B629C4D}" srcOrd="0" destOrd="0" presId="urn:microsoft.com/office/officeart/2005/8/layout/cycle3"/>
    <dgm:cxn modelId="{33EC7D34-6A58-4D63-B73F-D57215AD6CE4}" type="presParOf" srcId="{A564B73A-7292-4A56-890F-41BD3C93F632}" destId="{0CCA2D9A-4C2D-48C1-A145-AC0E0EA4A969}" srcOrd="1" destOrd="0" presId="urn:microsoft.com/office/officeart/2005/8/layout/cycle3"/>
    <dgm:cxn modelId="{9801E7EC-F2E7-4692-BC30-C4B10544EF22}" type="presParOf" srcId="{A564B73A-7292-4A56-890F-41BD3C93F632}" destId="{E092BCD3-D6E4-43EE-9356-1D71CD30B1DB}" srcOrd="2" destOrd="0" presId="urn:microsoft.com/office/officeart/2005/8/layout/cycle3"/>
    <dgm:cxn modelId="{A3EB77F4-EE43-4078-B13C-EBD6C146FD99}" type="presParOf" srcId="{A564B73A-7292-4A56-890F-41BD3C93F632}" destId="{5D0FE20B-A211-4BE5-971B-287279274799}" srcOrd="3" destOrd="0" presId="urn:microsoft.com/office/officeart/2005/8/layout/cycle3"/>
    <dgm:cxn modelId="{26BB9041-2914-4274-99F2-78CB4C8BA622}" type="presParOf" srcId="{A564B73A-7292-4A56-890F-41BD3C93F632}" destId="{D04BB243-F6AA-484B-AF45-0332070D8896}" srcOrd="4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580835B-D19E-49FE-8494-B4EC3F44501C}" type="doc">
      <dgm:prSet loTypeId="urn:microsoft.com/office/officeart/2005/8/layout/cycle3" loCatId="cycle" qsTypeId="urn:microsoft.com/office/officeart/2005/8/quickstyle/simple1#2" qsCatId="simple" csTypeId="urn:microsoft.com/office/officeart/2005/8/colors/accent3_1" csCatId="accent3" phldr="1"/>
      <dgm:spPr/>
      <dgm:t>
        <a:bodyPr/>
        <a:lstStyle/>
        <a:p>
          <a:endParaRPr lang="ru-RU"/>
        </a:p>
      </dgm:t>
    </dgm:pt>
    <dgm:pt modelId="{DD3378F0-C8B9-4A06-924B-E7B6E7F14D75}">
      <dgm:prSet phldrT="[Текст]" custT="1"/>
      <dgm:spPr/>
      <dgm:t>
        <a:bodyPr/>
        <a:lstStyle/>
        <a:p>
          <a:r>
            <a:rPr lang="ru-RU" sz="1600" b="1" dirty="0" smtClean="0"/>
            <a:t>Являются иностранными гражданами</a:t>
          </a:r>
          <a:br>
            <a:rPr lang="ru-RU" sz="1600" b="1" dirty="0" smtClean="0"/>
          </a:br>
          <a:r>
            <a:rPr lang="ru-RU" sz="1600" b="0" dirty="0" smtClean="0"/>
            <a:t>8,7% женщин, обратившихся в Центр кризисной беременности, не были гражданками РФ, большинство не говорило по-русски.</a:t>
          </a:r>
          <a:endParaRPr lang="ru-RU" sz="1600" dirty="0"/>
        </a:p>
      </dgm:t>
    </dgm:pt>
    <dgm:pt modelId="{C56143EA-CA4F-4BFB-B348-4E2A5C3A95EB}" type="parTrans" cxnId="{10C573DE-EA0A-4F28-87E1-42D6C0AE9859}">
      <dgm:prSet/>
      <dgm:spPr/>
      <dgm:t>
        <a:bodyPr/>
        <a:lstStyle/>
        <a:p>
          <a:endParaRPr lang="ru-RU" sz="1600"/>
        </a:p>
      </dgm:t>
    </dgm:pt>
    <dgm:pt modelId="{D468A3E0-38FA-4122-B4BB-97A3488978F2}" type="sibTrans" cxnId="{10C573DE-EA0A-4F28-87E1-42D6C0AE9859}">
      <dgm:prSet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 sz="1600"/>
        </a:p>
      </dgm:t>
    </dgm:pt>
    <dgm:pt modelId="{57B89267-789E-4F1A-8D8F-5605FAEE71B4}">
      <dgm:prSet phldrT="[Текст]" custT="1"/>
      <dgm:spPr/>
      <dgm:t>
        <a:bodyPr/>
        <a:lstStyle/>
        <a:p>
          <a:r>
            <a:rPr lang="ru-RU" sz="1600" b="1" dirty="0" smtClean="0"/>
            <a:t>Сталкиваются с пренебрежением по отношению к себе (женщины с В-20, лица без документов, беременные до 16 лет) или к ребенку (обнаружение у плода ВПР) </a:t>
          </a:r>
          <a:br>
            <a:rPr lang="ru-RU" sz="1600" b="1" dirty="0" smtClean="0"/>
          </a:br>
          <a:r>
            <a:rPr lang="ru-RU" sz="1600" b="0" dirty="0" smtClean="0"/>
            <a:t>60% женщин из данных групп отмечают отсутствие </a:t>
          </a:r>
          <a:r>
            <a:rPr lang="ru-RU" sz="1600" b="0" dirty="0" err="1" smtClean="0"/>
            <a:t>эмпатии</a:t>
          </a:r>
          <a:r>
            <a:rPr lang="ru-RU" sz="1600" b="0" dirty="0" smtClean="0"/>
            <a:t> со стороны персонала женских консультаций, поликлиник и </a:t>
          </a:r>
          <a:r>
            <a:rPr lang="ru-RU" sz="1600" b="0" dirty="0" err="1" smtClean="0"/>
            <a:t>т.д</a:t>
          </a:r>
          <a:endParaRPr lang="ru-RU" sz="1600" dirty="0"/>
        </a:p>
      </dgm:t>
    </dgm:pt>
    <dgm:pt modelId="{2FA8EE80-0E10-479E-B59A-2D0D4B900F00}" type="parTrans" cxnId="{5261C60D-A0BC-4E9B-B7D1-F2BAF1635B6D}">
      <dgm:prSet/>
      <dgm:spPr/>
      <dgm:t>
        <a:bodyPr/>
        <a:lstStyle/>
        <a:p>
          <a:endParaRPr lang="ru-RU" sz="1600"/>
        </a:p>
      </dgm:t>
    </dgm:pt>
    <dgm:pt modelId="{C10A4A5D-2A47-4E3B-AD38-6BE8A3BD2B58}" type="sibTrans" cxnId="{5261C60D-A0BC-4E9B-B7D1-F2BAF1635B6D}">
      <dgm:prSet/>
      <dgm:spPr/>
      <dgm:t>
        <a:bodyPr/>
        <a:lstStyle/>
        <a:p>
          <a:endParaRPr lang="ru-RU" sz="1600"/>
        </a:p>
      </dgm:t>
    </dgm:pt>
    <dgm:pt modelId="{1E038A68-B069-4F92-ADC7-78C494BFA92E}">
      <dgm:prSet phldrT="[Текст]" custT="1"/>
      <dgm:spPr/>
      <dgm:t>
        <a:bodyPr/>
        <a:lstStyle/>
        <a:p>
          <a:r>
            <a:rPr lang="ru-RU" sz="1600" b="1" dirty="0" smtClean="0"/>
            <a:t>Находятся в незарегистрированных отношениях, вся ответственность за принятие решений ложится на женщину.</a:t>
          </a:r>
          <a:r>
            <a:rPr lang="ru-RU" sz="1600" b="0" dirty="0" smtClean="0"/>
            <a:t/>
          </a:r>
          <a:br>
            <a:rPr lang="ru-RU" sz="1600" b="0" dirty="0" smtClean="0"/>
          </a:br>
          <a:r>
            <a:rPr lang="ru-RU" sz="1600" b="0" dirty="0" smtClean="0"/>
            <a:t>70% женщин, обратившихся в Центр кризисной беременности, юридически не замужем</a:t>
          </a:r>
          <a:endParaRPr lang="ru-RU" sz="1600" dirty="0"/>
        </a:p>
      </dgm:t>
    </dgm:pt>
    <dgm:pt modelId="{3CDF1B99-A1E2-4AE2-AEE5-3A270888F26A}" type="parTrans" cxnId="{F23398F3-10E6-455F-971F-BD78EE15D18F}">
      <dgm:prSet/>
      <dgm:spPr/>
      <dgm:t>
        <a:bodyPr/>
        <a:lstStyle/>
        <a:p>
          <a:endParaRPr lang="ru-RU" sz="1600"/>
        </a:p>
      </dgm:t>
    </dgm:pt>
    <dgm:pt modelId="{F8A69627-4246-41ED-B913-3ED93957DDF7}" type="sibTrans" cxnId="{F23398F3-10E6-455F-971F-BD78EE15D18F}">
      <dgm:prSet/>
      <dgm:spPr/>
      <dgm:t>
        <a:bodyPr/>
        <a:lstStyle/>
        <a:p>
          <a:endParaRPr lang="ru-RU" sz="1600"/>
        </a:p>
      </dgm:t>
    </dgm:pt>
    <dgm:pt modelId="{10BA27AD-2AF0-45BD-834B-C4E5046CE14F}">
      <dgm:prSet custT="1"/>
      <dgm:spPr/>
      <dgm:t>
        <a:bodyPr/>
        <a:lstStyle/>
        <a:p>
          <a:r>
            <a:rPr lang="ru-RU" sz="1600" b="1" i="0" dirty="0" smtClean="0"/>
            <a:t>Позднее обращение в женскую консультацию – невозможность прервать нежелательную беременность.</a:t>
          </a:r>
          <a:r>
            <a:rPr lang="ru-RU" sz="1600" b="0" dirty="0" smtClean="0"/>
            <a:t/>
          </a:r>
          <a:br>
            <a:rPr lang="ru-RU" sz="1600" b="0" dirty="0" smtClean="0"/>
          </a:br>
          <a:r>
            <a:rPr lang="ru-RU" sz="1600" b="0" dirty="0" smtClean="0"/>
            <a:t>10 из 12 заявивших об отказе женщин встали на учет в женскую консультацию в сроке большем 12 недель.</a:t>
          </a:r>
          <a:endParaRPr lang="ru-RU" sz="1600" b="0" dirty="0"/>
        </a:p>
      </dgm:t>
    </dgm:pt>
    <dgm:pt modelId="{E5606789-D741-41E3-9FD4-6D9C1FFE9B74}" type="parTrans" cxnId="{F167C461-76F3-4EF1-BBAC-40734E4A464F}">
      <dgm:prSet/>
      <dgm:spPr/>
      <dgm:t>
        <a:bodyPr/>
        <a:lstStyle/>
        <a:p>
          <a:endParaRPr lang="ru-RU" sz="1600"/>
        </a:p>
      </dgm:t>
    </dgm:pt>
    <dgm:pt modelId="{99AAAABF-2D14-4DDF-8280-32AD150A33D5}" type="sibTrans" cxnId="{F167C461-76F3-4EF1-BBAC-40734E4A464F}">
      <dgm:prSet/>
      <dgm:spPr/>
      <dgm:t>
        <a:bodyPr/>
        <a:lstStyle/>
        <a:p>
          <a:endParaRPr lang="ru-RU" sz="1600"/>
        </a:p>
      </dgm:t>
    </dgm:pt>
    <dgm:pt modelId="{F5B4460C-02B8-4FCD-99EF-72265C1FF2A9}">
      <dgm:prSet phldrT="[Текст]" custT="1"/>
      <dgm:spPr/>
      <dgm:t>
        <a:bodyPr/>
        <a:lstStyle/>
        <a:p>
          <a:r>
            <a:rPr lang="ru-RU" sz="1600" b="1" dirty="0" smtClean="0"/>
            <a:t>Не информированы о своих материнских правах </a:t>
          </a:r>
          <a:br>
            <a:rPr lang="ru-RU" sz="1600" b="1" dirty="0" smtClean="0"/>
          </a:br>
          <a:r>
            <a:rPr lang="ru-RU" sz="1600" b="0" dirty="0" smtClean="0"/>
            <a:t>75 % не обладают знаниями о социальной поддержке государства или обладают ей не в полном объеме</a:t>
          </a:r>
          <a:endParaRPr lang="ru-RU" sz="1600" dirty="0"/>
        </a:p>
      </dgm:t>
    </dgm:pt>
    <dgm:pt modelId="{B13B3128-0BD4-4053-A50C-D9C258C08FF2}" type="parTrans" cxnId="{B91ED30D-EBB9-490A-B536-3C8EA514C40F}">
      <dgm:prSet/>
      <dgm:spPr/>
      <dgm:t>
        <a:bodyPr/>
        <a:lstStyle/>
        <a:p>
          <a:endParaRPr lang="ru-RU" sz="1600"/>
        </a:p>
      </dgm:t>
    </dgm:pt>
    <dgm:pt modelId="{13978BA8-51A9-4692-8C17-35EEF6E01C9A}" type="sibTrans" cxnId="{B91ED30D-EBB9-490A-B536-3C8EA514C40F}">
      <dgm:prSet/>
      <dgm:spPr/>
      <dgm:t>
        <a:bodyPr/>
        <a:lstStyle/>
        <a:p>
          <a:endParaRPr lang="ru-RU" sz="1600"/>
        </a:p>
      </dgm:t>
    </dgm:pt>
    <dgm:pt modelId="{D163BEA6-893E-4F30-86F2-997E125E956A}" type="pres">
      <dgm:prSet presAssocID="{E580835B-D19E-49FE-8494-B4EC3F44501C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C04783F-A94B-43AF-9B77-A5D028C3D7E9}" type="pres">
      <dgm:prSet presAssocID="{E580835B-D19E-49FE-8494-B4EC3F44501C}" presName="cycle" presStyleCnt="0"/>
      <dgm:spPr/>
    </dgm:pt>
    <dgm:pt modelId="{42F7BD61-450B-4DB9-8730-DEBC1CA3D31C}" type="pres">
      <dgm:prSet presAssocID="{DD3378F0-C8B9-4A06-924B-E7B6E7F14D75}" presName="nodeFirstNode" presStyleLbl="node1" presStyleIdx="0" presStyleCnt="5" custScaleX="136750" custRadScaleRad="88185" custRadScaleInc="1116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70F0B1-328D-4EC4-8B87-E6A2567F5A14}" type="pres">
      <dgm:prSet presAssocID="{D468A3E0-38FA-4122-B4BB-97A3488978F2}" presName="sibTransFirstNode" presStyleLbl="bgShp" presStyleIdx="0" presStyleCnt="1" custLinFactNeighborX="-59475" custLinFactNeighborY="-13442"/>
      <dgm:spPr>
        <a:prstGeom prst="ellipse">
          <a:avLst/>
        </a:prstGeom>
      </dgm:spPr>
      <dgm:t>
        <a:bodyPr/>
        <a:lstStyle/>
        <a:p>
          <a:endParaRPr lang="ru-RU"/>
        </a:p>
      </dgm:t>
    </dgm:pt>
    <dgm:pt modelId="{B21588F0-C745-4218-9C9E-97290ACD7CC6}" type="pres">
      <dgm:prSet presAssocID="{10BA27AD-2AF0-45BD-834B-C4E5046CE14F}" presName="nodeFollowingNodes" presStyleLbl="node1" presStyleIdx="1" presStyleCnt="5" custScaleX="137743" custRadScaleRad="113033" custRadScaleInc="997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1FFE1C-1FC0-49C0-9E5E-14D1A4DA0743}" type="pres">
      <dgm:prSet presAssocID="{57B89267-789E-4F1A-8D8F-5605FAEE71B4}" presName="nodeFollowingNodes" presStyleLbl="node1" presStyleIdx="2" presStyleCnt="5" custScaleX="136987" custScaleY="114017" custRadScaleRad="123839" custRadScaleInc="-17162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1FFAD4-1014-4047-86F2-F36D80CD814C}" type="pres">
      <dgm:prSet presAssocID="{1E038A68-B069-4F92-ADC7-78C494BFA92E}" presName="nodeFollowingNodes" presStyleLbl="node1" presStyleIdx="3" presStyleCnt="5" custScaleX="133010" custScaleY="112499" custRadScaleRad="117117" custRadScaleInc="17875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DA16ED1-A31E-4552-ACD6-76708AA802E7}" type="pres">
      <dgm:prSet presAssocID="{F5B4460C-02B8-4FCD-99EF-72265C1FF2A9}" presName="nodeFollowingNodes" presStyleLbl="node1" presStyleIdx="4" presStyleCnt="5" custScaleX="136802" custRadScaleRad="83723" custRadScaleInc="2935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91ED30D-EBB9-490A-B536-3C8EA514C40F}" srcId="{E580835B-D19E-49FE-8494-B4EC3F44501C}" destId="{F5B4460C-02B8-4FCD-99EF-72265C1FF2A9}" srcOrd="4" destOrd="0" parTransId="{B13B3128-0BD4-4053-A50C-D9C258C08FF2}" sibTransId="{13978BA8-51A9-4692-8C17-35EEF6E01C9A}"/>
    <dgm:cxn modelId="{F167C461-76F3-4EF1-BBAC-40734E4A464F}" srcId="{E580835B-D19E-49FE-8494-B4EC3F44501C}" destId="{10BA27AD-2AF0-45BD-834B-C4E5046CE14F}" srcOrd="1" destOrd="0" parTransId="{E5606789-D741-41E3-9FD4-6D9C1FFE9B74}" sibTransId="{99AAAABF-2D14-4DDF-8280-32AD150A33D5}"/>
    <dgm:cxn modelId="{B6ED34CD-ECA9-4108-8E22-983AF23F494A}" type="presOf" srcId="{E580835B-D19E-49FE-8494-B4EC3F44501C}" destId="{D163BEA6-893E-4F30-86F2-997E125E956A}" srcOrd="0" destOrd="0" presId="urn:microsoft.com/office/officeart/2005/8/layout/cycle3"/>
    <dgm:cxn modelId="{D3AB03A4-FB93-4F84-A215-BF9F55C25447}" type="presOf" srcId="{57B89267-789E-4F1A-8D8F-5605FAEE71B4}" destId="{1E1FFE1C-1FC0-49C0-9E5E-14D1A4DA0743}" srcOrd="0" destOrd="0" presId="urn:microsoft.com/office/officeart/2005/8/layout/cycle3"/>
    <dgm:cxn modelId="{F23398F3-10E6-455F-971F-BD78EE15D18F}" srcId="{E580835B-D19E-49FE-8494-B4EC3F44501C}" destId="{1E038A68-B069-4F92-ADC7-78C494BFA92E}" srcOrd="3" destOrd="0" parTransId="{3CDF1B99-A1E2-4AE2-AEE5-3A270888F26A}" sibTransId="{F8A69627-4246-41ED-B913-3ED93957DDF7}"/>
    <dgm:cxn modelId="{10C573DE-EA0A-4F28-87E1-42D6C0AE9859}" srcId="{E580835B-D19E-49FE-8494-B4EC3F44501C}" destId="{DD3378F0-C8B9-4A06-924B-E7B6E7F14D75}" srcOrd="0" destOrd="0" parTransId="{C56143EA-CA4F-4BFB-B348-4E2A5C3A95EB}" sibTransId="{D468A3E0-38FA-4122-B4BB-97A3488978F2}"/>
    <dgm:cxn modelId="{F6D3FDA5-901C-4768-A091-369F78B2104E}" type="presOf" srcId="{1E038A68-B069-4F92-ADC7-78C494BFA92E}" destId="{841FFAD4-1014-4047-86F2-F36D80CD814C}" srcOrd="0" destOrd="0" presId="urn:microsoft.com/office/officeart/2005/8/layout/cycle3"/>
    <dgm:cxn modelId="{FCB217E7-9BCD-4608-902C-886155E42607}" type="presOf" srcId="{D468A3E0-38FA-4122-B4BB-97A3488978F2}" destId="{2170F0B1-328D-4EC4-8B87-E6A2567F5A14}" srcOrd="0" destOrd="0" presId="urn:microsoft.com/office/officeart/2005/8/layout/cycle3"/>
    <dgm:cxn modelId="{5261C60D-A0BC-4E9B-B7D1-F2BAF1635B6D}" srcId="{E580835B-D19E-49FE-8494-B4EC3F44501C}" destId="{57B89267-789E-4F1A-8D8F-5605FAEE71B4}" srcOrd="2" destOrd="0" parTransId="{2FA8EE80-0E10-479E-B59A-2D0D4B900F00}" sibTransId="{C10A4A5D-2A47-4E3B-AD38-6BE8A3BD2B58}"/>
    <dgm:cxn modelId="{48A029BE-6412-4A62-9DA6-42AEC132B37E}" type="presOf" srcId="{10BA27AD-2AF0-45BD-834B-C4E5046CE14F}" destId="{B21588F0-C745-4218-9C9E-97290ACD7CC6}" srcOrd="0" destOrd="0" presId="urn:microsoft.com/office/officeart/2005/8/layout/cycle3"/>
    <dgm:cxn modelId="{947FBA76-A3BD-467C-91D7-BD5020370BDA}" type="presOf" srcId="{DD3378F0-C8B9-4A06-924B-E7B6E7F14D75}" destId="{42F7BD61-450B-4DB9-8730-DEBC1CA3D31C}" srcOrd="0" destOrd="0" presId="urn:microsoft.com/office/officeart/2005/8/layout/cycle3"/>
    <dgm:cxn modelId="{79954E7D-C3F6-45F5-AC16-32881835C0F1}" type="presOf" srcId="{F5B4460C-02B8-4FCD-99EF-72265C1FF2A9}" destId="{2DA16ED1-A31E-4552-ACD6-76708AA802E7}" srcOrd="0" destOrd="0" presId="urn:microsoft.com/office/officeart/2005/8/layout/cycle3"/>
    <dgm:cxn modelId="{734FB519-2B4E-48F6-85FB-E27BDA74B758}" type="presParOf" srcId="{D163BEA6-893E-4F30-86F2-997E125E956A}" destId="{0C04783F-A94B-43AF-9B77-A5D028C3D7E9}" srcOrd="0" destOrd="0" presId="urn:microsoft.com/office/officeart/2005/8/layout/cycle3"/>
    <dgm:cxn modelId="{A03F9C54-99B1-4F88-9A80-24CE747745B2}" type="presParOf" srcId="{0C04783F-A94B-43AF-9B77-A5D028C3D7E9}" destId="{42F7BD61-450B-4DB9-8730-DEBC1CA3D31C}" srcOrd="0" destOrd="0" presId="urn:microsoft.com/office/officeart/2005/8/layout/cycle3"/>
    <dgm:cxn modelId="{6C0D21C4-C45E-4343-B4FB-8CBEE420AB02}" type="presParOf" srcId="{0C04783F-A94B-43AF-9B77-A5D028C3D7E9}" destId="{2170F0B1-328D-4EC4-8B87-E6A2567F5A14}" srcOrd="1" destOrd="0" presId="urn:microsoft.com/office/officeart/2005/8/layout/cycle3"/>
    <dgm:cxn modelId="{FA5AEAD7-2EC9-4609-AEF1-719420B5D9BE}" type="presParOf" srcId="{0C04783F-A94B-43AF-9B77-A5D028C3D7E9}" destId="{B21588F0-C745-4218-9C9E-97290ACD7CC6}" srcOrd="2" destOrd="0" presId="urn:microsoft.com/office/officeart/2005/8/layout/cycle3"/>
    <dgm:cxn modelId="{345D9110-E8BA-481B-967E-B7DED0D75025}" type="presParOf" srcId="{0C04783F-A94B-43AF-9B77-A5D028C3D7E9}" destId="{1E1FFE1C-1FC0-49C0-9E5E-14D1A4DA0743}" srcOrd="3" destOrd="0" presId="urn:microsoft.com/office/officeart/2005/8/layout/cycle3"/>
    <dgm:cxn modelId="{63576F92-4E4D-4208-B2D7-E8E5841800D7}" type="presParOf" srcId="{0C04783F-A94B-43AF-9B77-A5D028C3D7E9}" destId="{841FFAD4-1014-4047-86F2-F36D80CD814C}" srcOrd="4" destOrd="0" presId="urn:microsoft.com/office/officeart/2005/8/layout/cycle3"/>
    <dgm:cxn modelId="{3348CD77-B0A5-4922-8BAF-ECE5EAB283CD}" type="presParOf" srcId="{0C04783F-A94B-43AF-9B77-A5D028C3D7E9}" destId="{2DA16ED1-A31E-4552-ACD6-76708AA802E7}" srcOrd="5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20C28A6-7743-488B-A59F-84954F1ECE31}" type="doc">
      <dgm:prSet loTypeId="urn:microsoft.com/office/officeart/2005/8/layout/radial4" loCatId="relationship" qsTypeId="urn:microsoft.com/office/officeart/2005/8/quickstyle/simple1#3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9C06685C-E79B-4983-908B-861E83DCAE86}">
      <dgm:prSet phldrT="[Текст]"/>
      <dgm:spPr/>
      <dgm:t>
        <a:bodyPr/>
        <a:lstStyle/>
        <a:p>
          <a:r>
            <a:rPr lang="ru-RU" dirty="0" smtClean="0"/>
            <a:t>Центр </a:t>
          </a:r>
          <a:r>
            <a:rPr lang="ru-RU" dirty="0" err="1" smtClean="0"/>
            <a:t>МСиПП</a:t>
          </a:r>
          <a:endParaRPr lang="ru-RU" dirty="0"/>
        </a:p>
      </dgm:t>
    </dgm:pt>
    <dgm:pt modelId="{1C586158-72BD-471D-9ADE-AEF5A8A4E439}" type="parTrans" cxnId="{DF78F664-6F7B-4E84-BE03-A5D3D186144C}">
      <dgm:prSet/>
      <dgm:spPr/>
      <dgm:t>
        <a:bodyPr/>
        <a:lstStyle/>
        <a:p>
          <a:endParaRPr lang="ru-RU"/>
        </a:p>
      </dgm:t>
    </dgm:pt>
    <dgm:pt modelId="{07B7EB5D-E435-41E0-A79C-C7BA7EFD0BD9}" type="sibTrans" cxnId="{DF78F664-6F7B-4E84-BE03-A5D3D186144C}">
      <dgm:prSet/>
      <dgm:spPr/>
      <dgm:t>
        <a:bodyPr/>
        <a:lstStyle/>
        <a:p>
          <a:endParaRPr lang="ru-RU"/>
        </a:p>
      </dgm:t>
    </dgm:pt>
    <dgm:pt modelId="{1CC605C7-FC99-4A20-B44B-7F31E302C69E}">
      <dgm:prSet phldrT="[Текст]"/>
      <dgm:spPr/>
      <dgm:t>
        <a:bodyPr/>
        <a:lstStyle/>
        <a:p>
          <a:r>
            <a:rPr lang="ru-RU" dirty="0" smtClean="0"/>
            <a:t>  </a:t>
          </a:r>
          <a:endParaRPr lang="ru-RU" dirty="0"/>
        </a:p>
      </dgm:t>
    </dgm:pt>
    <dgm:pt modelId="{F7D4FB00-84FA-4F5D-AA8A-E628D78C1A44}" type="parTrans" cxnId="{91E14301-3842-4522-A64D-5A0C15334F08}">
      <dgm:prSet/>
      <dgm:spPr/>
      <dgm:t>
        <a:bodyPr/>
        <a:lstStyle/>
        <a:p>
          <a:endParaRPr lang="ru-RU"/>
        </a:p>
      </dgm:t>
    </dgm:pt>
    <dgm:pt modelId="{34A5BBD0-7B88-475B-9508-C1591AD7131D}" type="sibTrans" cxnId="{91E14301-3842-4522-A64D-5A0C15334F08}">
      <dgm:prSet/>
      <dgm:spPr/>
      <dgm:t>
        <a:bodyPr/>
        <a:lstStyle/>
        <a:p>
          <a:endParaRPr lang="ru-RU"/>
        </a:p>
      </dgm:t>
    </dgm:pt>
    <dgm:pt modelId="{73A1AC2B-24D3-47A4-AEEB-A2E9894F846C}">
      <dgm:prSet phldrT="[Текст]"/>
      <dgm:spPr/>
      <dgm:t>
        <a:bodyPr/>
        <a:lstStyle/>
        <a:p>
          <a:r>
            <a:rPr lang="ru-RU" dirty="0" smtClean="0"/>
            <a:t> </a:t>
          </a:r>
          <a:endParaRPr lang="ru-RU" dirty="0"/>
        </a:p>
      </dgm:t>
    </dgm:pt>
    <dgm:pt modelId="{A10719AF-412B-427A-AB4C-A82EFB20FAA4}" type="parTrans" cxnId="{BF6B3E75-A237-45AA-B53A-7C46486CF038}">
      <dgm:prSet/>
      <dgm:spPr/>
      <dgm:t>
        <a:bodyPr/>
        <a:lstStyle/>
        <a:p>
          <a:endParaRPr lang="ru-RU"/>
        </a:p>
      </dgm:t>
    </dgm:pt>
    <dgm:pt modelId="{A871B54D-2938-479D-9CD9-1FB932D8D83C}" type="sibTrans" cxnId="{BF6B3E75-A237-45AA-B53A-7C46486CF038}">
      <dgm:prSet/>
      <dgm:spPr/>
      <dgm:t>
        <a:bodyPr/>
        <a:lstStyle/>
        <a:p>
          <a:endParaRPr lang="ru-RU"/>
        </a:p>
      </dgm:t>
    </dgm:pt>
    <dgm:pt modelId="{B13A3548-EC13-416D-937D-9CA6AFA72B85}">
      <dgm:prSet phldrT="[Текст]"/>
      <dgm:spPr/>
      <dgm:t>
        <a:bodyPr/>
        <a:lstStyle/>
        <a:p>
          <a:r>
            <a:rPr lang="ru-RU" dirty="0" smtClean="0"/>
            <a:t> </a:t>
          </a:r>
          <a:endParaRPr lang="ru-RU" dirty="0"/>
        </a:p>
      </dgm:t>
    </dgm:pt>
    <dgm:pt modelId="{14367ED3-E62A-49E4-A5C5-1B682BB2BB54}" type="parTrans" cxnId="{9681D96E-55C7-4E02-AE62-C16DAAFF7951}">
      <dgm:prSet/>
      <dgm:spPr/>
      <dgm:t>
        <a:bodyPr/>
        <a:lstStyle/>
        <a:p>
          <a:endParaRPr lang="ru-RU"/>
        </a:p>
      </dgm:t>
    </dgm:pt>
    <dgm:pt modelId="{325CA924-894D-41C6-B735-33339817F452}" type="sibTrans" cxnId="{9681D96E-55C7-4E02-AE62-C16DAAFF7951}">
      <dgm:prSet/>
      <dgm:spPr/>
      <dgm:t>
        <a:bodyPr/>
        <a:lstStyle/>
        <a:p>
          <a:endParaRPr lang="ru-RU"/>
        </a:p>
      </dgm:t>
    </dgm:pt>
    <dgm:pt modelId="{BE6742F2-1B76-40DB-85E1-6EE1150E9EE5}" type="pres">
      <dgm:prSet presAssocID="{820C28A6-7743-488B-A59F-84954F1ECE31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18E7EF7-B41D-41D8-838B-7BE8BA7AE06E}" type="pres">
      <dgm:prSet presAssocID="{9C06685C-E79B-4983-908B-861E83DCAE86}" presName="centerShape" presStyleLbl="node0" presStyleIdx="0" presStyleCnt="1"/>
      <dgm:spPr/>
      <dgm:t>
        <a:bodyPr/>
        <a:lstStyle/>
        <a:p>
          <a:endParaRPr lang="ru-RU"/>
        </a:p>
      </dgm:t>
    </dgm:pt>
    <dgm:pt modelId="{2DA53768-1F18-4433-AE1D-9CE18C003291}" type="pres">
      <dgm:prSet presAssocID="{F7D4FB00-84FA-4F5D-AA8A-E628D78C1A44}" presName="parTrans" presStyleLbl="bgSibTrans2D1" presStyleIdx="0" presStyleCnt="3"/>
      <dgm:spPr/>
      <dgm:t>
        <a:bodyPr/>
        <a:lstStyle/>
        <a:p>
          <a:endParaRPr lang="ru-RU"/>
        </a:p>
      </dgm:t>
    </dgm:pt>
    <dgm:pt modelId="{C12FF99E-884E-4E30-B513-7DD4592BBE58}" type="pres">
      <dgm:prSet presAssocID="{1CC605C7-FC99-4A20-B44B-7F31E302C69E}" presName="node" presStyleLbl="node1" presStyleIdx="0" presStyleCnt="3" custScaleX="75714" custScaleY="952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D14C1E-6B2C-4A93-9129-8CA9F1B5B7F0}" type="pres">
      <dgm:prSet presAssocID="{A10719AF-412B-427A-AB4C-A82EFB20FAA4}" presName="parTrans" presStyleLbl="bgSibTrans2D1" presStyleIdx="1" presStyleCnt="3"/>
      <dgm:spPr/>
      <dgm:t>
        <a:bodyPr/>
        <a:lstStyle/>
        <a:p>
          <a:endParaRPr lang="ru-RU"/>
        </a:p>
      </dgm:t>
    </dgm:pt>
    <dgm:pt modelId="{FAB64A60-7E80-4DA9-8E82-FA56BDEE1E87}" type="pres">
      <dgm:prSet presAssocID="{73A1AC2B-24D3-47A4-AEEB-A2E9894F846C}" presName="node" presStyleLbl="node1" presStyleIdx="1" presStyleCnt="3" custRadScaleRad="97486" custRadScaleInc="219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DF2EAE-C6CE-4E7C-98B7-5496715E8A23}" type="pres">
      <dgm:prSet presAssocID="{14367ED3-E62A-49E4-A5C5-1B682BB2BB54}" presName="parTrans" presStyleLbl="bgSibTrans2D1" presStyleIdx="2" presStyleCnt="3"/>
      <dgm:spPr/>
      <dgm:t>
        <a:bodyPr/>
        <a:lstStyle/>
        <a:p>
          <a:endParaRPr lang="ru-RU"/>
        </a:p>
      </dgm:t>
    </dgm:pt>
    <dgm:pt modelId="{264B5BAB-A5EF-482E-9D92-50384329901B}" type="pres">
      <dgm:prSet presAssocID="{B13A3548-EC13-416D-937D-9CA6AFA72B85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9A75CC0-7A83-4FC8-924A-98A68BCE226F}" type="presOf" srcId="{9C06685C-E79B-4983-908B-861E83DCAE86}" destId="{318E7EF7-B41D-41D8-838B-7BE8BA7AE06E}" srcOrd="0" destOrd="0" presId="urn:microsoft.com/office/officeart/2005/8/layout/radial4"/>
    <dgm:cxn modelId="{91E14301-3842-4522-A64D-5A0C15334F08}" srcId="{9C06685C-E79B-4983-908B-861E83DCAE86}" destId="{1CC605C7-FC99-4A20-B44B-7F31E302C69E}" srcOrd="0" destOrd="0" parTransId="{F7D4FB00-84FA-4F5D-AA8A-E628D78C1A44}" sibTransId="{34A5BBD0-7B88-475B-9508-C1591AD7131D}"/>
    <dgm:cxn modelId="{B418FA58-6603-49D4-941A-841C6D553A69}" type="presOf" srcId="{73A1AC2B-24D3-47A4-AEEB-A2E9894F846C}" destId="{FAB64A60-7E80-4DA9-8E82-FA56BDEE1E87}" srcOrd="0" destOrd="0" presId="urn:microsoft.com/office/officeart/2005/8/layout/radial4"/>
    <dgm:cxn modelId="{DF78F664-6F7B-4E84-BE03-A5D3D186144C}" srcId="{820C28A6-7743-488B-A59F-84954F1ECE31}" destId="{9C06685C-E79B-4983-908B-861E83DCAE86}" srcOrd="0" destOrd="0" parTransId="{1C586158-72BD-471D-9ADE-AEF5A8A4E439}" sibTransId="{07B7EB5D-E435-41E0-A79C-C7BA7EFD0BD9}"/>
    <dgm:cxn modelId="{BF6B3E75-A237-45AA-B53A-7C46486CF038}" srcId="{9C06685C-E79B-4983-908B-861E83DCAE86}" destId="{73A1AC2B-24D3-47A4-AEEB-A2E9894F846C}" srcOrd="1" destOrd="0" parTransId="{A10719AF-412B-427A-AB4C-A82EFB20FAA4}" sibTransId="{A871B54D-2938-479D-9CD9-1FB932D8D83C}"/>
    <dgm:cxn modelId="{C003A662-1B91-468E-BE9A-82727EB2E94F}" type="presOf" srcId="{820C28A6-7743-488B-A59F-84954F1ECE31}" destId="{BE6742F2-1B76-40DB-85E1-6EE1150E9EE5}" srcOrd="0" destOrd="0" presId="urn:microsoft.com/office/officeart/2005/8/layout/radial4"/>
    <dgm:cxn modelId="{9681D96E-55C7-4E02-AE62-C16DAAFF7951}" srcId="{9C06685C-E79B-4983-908B-861E83DCAE86}" destId="{B13A3548-EC13-416D-937D-9CA6AFA72B85}" srcOrd="2" destOrd="0" parTransId="{14367ED3-E62A-49E4-A5C5-1B682BB2BB54}" sibTransId="{325CA924-894D-41C6-B735-33339817F452}"/>
    <dgm:cxn modelId="{6814348E-3F37-4E2C-BF24-AA76061D8E95}" type="presOf" srcId="{14367ED3-E62A-49E4-A5C5-1B682BB2BB54}" destId="{26DF2EAE-C6CE-4E7C-98B7-5496715E8A23}" srcOrd="0" destOrd="0" presId="urn:microsoft.com/office/officeart/2005/8/layout/radial4"/>
    <dgm:cxn modelId="{9EB9303F-9F4B-46AD-95DD-FB3E583E850E}" type="presOf" srcId="{A10719AF-412B-427A-AB4C-A82EFB20FAA4}" destId="{2AD14C1E-6B2C-4A93-9129-8CA9F1B5B7F0}" srcOrd="0" destOrd="0" presId="urn:microsoft.com/office/officeart/2005/8/layout/radial4"/>
    <dgm:cxn modelId="{2C2A8A41-44E2-43E1-B143-FD4761CF6657}" type="presOf" srcId="{1CC605C7-FC99-4A20-B44B-7F31E302C69E}" destId="{C12FF99E-884E-4E30-B513-7DD4592BBE58}" srcOrd="0" destOrd="0" presId="urn:microsoft.com/office/officeart/2005/8/layout/radial4"/>
    <dgm:cxn modelId="{11DB032C-9E3D-414D-ACE7-D1129038762A}" type="presOf" srcId="{F7D4FB00-84FA-4F5D-AA8A-E628D78C1A44}" destId="{2DA53768-1F18-4433-AE1D-9CE18C003291}" srcOrd="0" destOrd="0" presId="urn:microsoft.com/office/officeart/2005/8/layout/radial4"/>
    <dgm:cxn modelId="{590E9E09-5453-491B-8FC9-3B854251D909}" type="presOf" srcId="{B13A3548-EC13-416D-937D-9CA6AFA72B85}" destId="{264B5BAB-A5EF-482E-9D92-50384329901B}" srcOrd="0" destOrd="0" presId="urn:microsoft.com/office/officeart/2005/8/layout/radial4"/>
    <dgm:cxn modelId="{DB65545F-2488-4E24-9F26-F292AB1891FC}" type="presParOf" srcId="{BE6742F2-1B76-40DB-85E1-6EE1150E9EE5}" destId="{318E7EF7-B41D-41D8-838B-7BE8BA7AE06E}" srcOrd="0" destOrd="0" presId="urn:microsoft.com/office/officeart/2005/8/layout/radial4"/>
    <dgm:cxn modelId="{D98032FE-60C4-4B82-BE26-1622024C8756}" type="presParOf" srcId="{BE6742F2-1B76-40DB-85E1-6EE1150E9EE5}" destId="{2DA53768-1F18-4433-AE1D-9CE18C003291}" srcOrd="1" destOrd="0" presId="urn:microsoft.com/office/officeart/2005/8/layout/radial4"/>
    <dgm:cxn modelId="{EF6804BF-392C-409E-9344-A99310C8E1E8}" type="presParOf" srcId="{BE6742F2-1B76-40DB-85E1-6EE1150E9EE5}" destId="{C12FF99E-884E-4E30-B513-7DD4592BBE58}" srcOrd="2" destOrd="0" presId="urn:microsoft.com/office/officeart/2005/8/layout/radial4"/>
    <dgm:cxn modelId="{561677D5-6CB9-4E4C-8E90-9ADF0633012F}" type="presParOf" srcId="{BE6742F2-1B76-40DB-85E1-6EE1150E9EE5}" destId="{2AD14C1E-6B2C-4A93-9129-8CA9F1B5B7F0}" srcOrd="3" destOrd="0" presId="urn:microsoft.com/office/officeart/2005/8/layout/radial4"/>
    <dgm:cxn modelId="{947487F9-37A0-446B-A008-10F2F6A60D57}" type="presParOf" srcId="{BE6742F2-1B76-40DB-85E1-6EE1150E9EE5}" destId="{FAB64A60-7E80-4DA9-8E82-FA56BDEE1E87}" srcOrd="4" destOrd="0" presId="urn:microsoft.com/office/officeart/2005/8/layout/radial4"/>
    <dgm:cxn modelId="{64AE5BF2-21E9-4FE2-B57B-E153A10C4AA4}" type="presParOf" srcId="{BE6742F2-1B76-40DB-85E1-6EE1150E9EE5}" destId="{26DF2EAE-C6CE-4E7C-98B7-5496715E8A23}" srcOrd="5" destOrd="0" presId="urn:microsoft.com/office/officeart/2005/8/layout/radial4"/>
    <dgm:cxn modelId="{1F3ECD51-E13B-4A83-A942-A9DF3972678F}" type="presParOf" srcId="{BE6742F2-1B76-40DB-85E1-6EE1150E9EE5}" destId="{264B5BAB-A5EF-482E-9D92-50384329901B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8AEB156-2D9F-445C-9CC9-468679BF1C87}" type="doc">
      <dgm:prSet loTypeId="urn:microsoft.com/office/officeart/2005/8/layout/process4" loCatId="process" qsTypeId="urn:microsoft.com/office/officeart/2005/8/quickstyle/simple2" qsCatId="simple" csTypeId="urn:microsoft.com/office/officeart/2005/8/colors/accent3_1" csCatId="accent3" phldr="1"/>
      <dgm:spPr/>
      <dgm:t>
        <a:bodyPr/>
        <a:lstStyle/>
        <a:p>
          <a:endParaRPr lang="ru-RU"/>
        </a:p>
      </dgm:t>
    </dgm:pt>
    <dgm:pt modelId="{E065B548-B4BE-4A5F-94E4-1296E94A5380}">
      <dgm:prSet phldrT="[Текст]" custT="1"/>
      <dgm:spPr/>
      <dgm:t>
        <a:bodyPr/>
        <a:lstStyle/>
        <a:p>
          <a:r>
            <a:rPr lang="ru-RU" sz="1800" dirty="0" smtClean="0"/>
            <a:t>Беседа с женщиной; выяснение намерений относительно насильника</a:t>
          </a:r>
          <a:endParaRPr lang="ru-RU" sz="1800" dirty="0"/>
        </a:p>
      </dgm:t>
    </dgm:pt>
    <dgm:pt modelId="{58BF86E7-FB4E-4A38-B058-E2F8109F6E0C}" type="parTrans" cxnId="{6931421C-98F7-4459-B875-E717B81312B9}">
      <dgm:prSet/>
      <dgm:spPr/>
      <dgm:t>
        <a:bodyPr/>
        <a:lstStyle/>
        <a:p>
          <a:endParaRPr lang="ru-RU" sz="1800"/>
        </a:p>
      </dgm:t>
    </dgm:pt>
    <dgm:pt modelId="{06ED25E4-0EE7-4EE4-8E4A-5A836EED6D53}" type="sibTrans" cxnId="{6931421C-98F7-4459-B875-E717B81312B9}">
      <dgm:prSet/>
      <dgm:spPr/>
      <dgm:t>
        <a:bodyPr/>
        <a:lstStyle/>
        <a:p>
          <a:endParaRPr lang="ru-RU" sz="1800"/>
        </a:p>
      </dgm:t>
    </dgm:pt>
    <dgm:pt modelId="{5C49A69E-1D54-4AD5-9166-8A744E57598F}">
      <dgm:prSet phldrT="[Текст]" custT="1"/>
      <dgm:spPr/>
      <dgm:t>
        <a:bodyPr/>
        <a:lstStyle/>
        <a:p>
          <a:r>
            <a:rPr lang="ru-RU" sz="1800" dirty="0" smtClean="0"/>
            <a:t>Обращение в полицию по месту нахождения роддома</a:t>
          </a:r>
          <a:endParaRPr lang="ru-RU" sz="1800" dirty="0"/>
        </a:p>
      </dgm:t>
    </dgm:pt>
    <dgm:pt modelId="{4E956025-A4CA-46B3-8CEE-1BA340A3B4EC}" type="parTrans" cxnId="{AB51E06D-1297-4BF1-B0AC-1A7FB372A298}">
      <dgm:prSet/>
      <dgm:spPr/>
      <dgm:t>
        <a:bodyPr/>
        <a:lstStyle/>
        <a:p>
          <a:endParaRPr lang="ru-RU" sz="1800"/>
        </a:p>
      </dgm:t>
    </dgm:pt>
    <dgm:pt modelId="{4F4DE715-5685-4A80-8E8B-CED54FE1D4F3}" type="sibTrans" cxnId="{AB51E06D-1297-4BF1-B0AC-1A7FB372A298}">
      <dgm:prSet/>
      <dgm:spPr/>
      <dgm:t>
        <a:bodyPr/>
        <a:lstStyle/>
        <a:p>
          <a:endParaRPr lang="ru-RU" sz="1800"/>
        </a:p>
      </dgm:t>
    </dgm:pt>
    <dgm:pt modelId="{93739E9D-0A71-400E-B496-CDAA9A662E5F}">
      <dgm:prSet phldrT="[Текст]" custT="1"/>
      <dgm:spPr/>
      <dgm:t>
        <a:bodyPr/>
        <a:lstStyle/>
        <a:p>
          <a:r>
            <a:rPr lang="ru-RU" sz="1800" dirty="0" smtClean="0"/>
            <a:t>Обращение в Центр помощи семье и детям  «Каравелла» за первичной материальной помощью женщине</a:t>
          </a:r>
          <a:endParaRPr lang="ru-RU" sz="1800" dirty="0"/>
        </a:p>
      </dgm:t>
    </dgm:pt>
    <dgm:pt modelId="{D17CBA2E-3255-4F77-8817-7ECE5C4B19F7}" type="parTrans" cxnId="{6144DFA2-971F-462C-B461-99DDFC87EFD4}">
      <dgm:prSet/>
      <dgm:spPr/>
      <dgm:t>
        <a:bodyPr/>
        <a:lstStyle/>
        <a:p>
          <a:endParaRPr lang="ru-RU" sz="1800"/>
        </a:p>
      </dgm:t>
    </dgm:pt>
    <dgm:pt modelId="{20B73881-034C-4FB8-AB6E-14FBBE33B2D9}" type="sibTrans" cxnId="{6144DFA2-971F-462C-B461-99DDFC87EFD4}">
      <dgm:prSet/>
      <dgm:spPr/>
      <dgm:t>
        <a:bodyPr/>
        <a:lstStyle/>
        <a:p>
          <a:endParaRPr lang="ru-RU" sz="1800"/>
        </a:p>
      </dgm:t>
    </dgm:pt>
    <dgm:pt modelId="{731C54D1-15DB-4205-9B8F-15F49F86D4AE}">
      <dgm:prSet phldrT="[Текст]" custT="1"/>
      <dgm:spPr/>
      <dgm:t>
        <a:bodyPr/>
        <a:lstStyle/>
        <a:p>
          <a:r>
            <a:rPr lang="ru-RU" sz="1800" dirty="0" smtClean="0"/>
            <a:t>Обращение в Негосударственный социальный центр «Станица Державная» (по согласию женщины) для решения вопроса о месте жительстве женщины, трудоустройства</a:t>
          </a:r>
          <a:endParaRPr lang="ru-RU" sz="1800" dirty="0"/>
        </a:p>
      </dgm:t>
    </dgm:pt>
    <dgm:pt modelId="{DE119850-DA35-4A2A-81A8-635D2B9B3EEB}" type="parTrans" cxnId="{EFAB77E6-ED2F-445C-9305-BA6E976A73D7}">
      <dgm:prSet/>
      <dgm:spPr/>
      <dgm:t>
        <a:bodyPr/>
        <a:lstStyle/>
        <a:p>
          <a:endParaRPr lang="ru-RU" sz="1800"/>
        </a:p>
      </dgm:t>
    </dgm:pt>
    <dgm:pt modelId="{77FEC3E0-1501-48AD-9A87-417F10491CCF}" type="sibTrans" cxnId="{EFAB77E6-ED2F-445C-9305-BA6E976A73D7}">
      <dgm:prSet/>
      <dgm:spPr/>
      <dgm:t>
        <a:bodyPr/>
        <a:lstStyle/>
        <a:p>
          <a:endParaRPr lang="ru-RU" sz="1800"/>
        </a:p>
      </dgm:t>
    </dgm:pt>
    <dgm:pt modelId="{BBBA8EB3-C6C6-439B-B29F-7F5D23ED2AA9}">
      <dgm:prSet phldrT="[Текст]" custT="1"/>
      <dgm:spPr/>
      <dgm:t>
        <a:bodyPr/>
        <a:lstStyle/>
        <a:p>
          <a:r>
            <a:rPr lang="ru-RU" sz="1800" dirty="0" smtClean="0"/>
            <a:t>Мониторинг случая. На 30.12.2013 женщина находилась в «Станице Державной», работала, отношения с жителями сложились хорошие.</a:t>
          </a:r>
          <a:endParaRPr lang="ru-RU" sz="1800" dirty="0"/>
        </a:p>
      </dgm:t>
    </dgm:pt>
    <dgm:pt modelId="{5115F29B-BC4E-420B-9726-0CD053B4022D}" type="parTrans" cxnId="{45DC63CD-BFB4-4412-922B-524DE36AD19A}">
      <dgm:prSet/>
      <dgm:spPr/>
      <dgm:t>
        <a:bodyPr/>
        <a:lstStyle/>
        <a:p>
          <a:endParaRPr lang="ru-RU" sz="1800"/>
        </a:p>
      </dgm:t>
    </dgm:pt>
    <dgm:pt modelId="{5E6DE272-96A7-488D-8B0C-34F73F5E2586}" type="sibTrans" cxnId="{45DC63CD-BFB4-4412-922B-524DE36AD19A}">
      <dgm:prSet/>
      <dgm:spPr/>
      <dgm:t>
        <a:bodyPr/>
        <a:lstStyle/>
        <a:p>
          <a:endParaRPr lang="ru-RU" sz="1800"/>
        </a:p>
      </dgm:t>
    </dgm:pt>
    <dgm:pt modelId="{B77E2658-8B63-4EB9-965B-FCFBF5903450}" type="pres">
      <dgm:prSet presAssocID="{D8AEB156-2D9F-445C-9CC9-468679BF1C8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7A7D321-D22E-4AB1-8AD2-3C1A4D3A1374}" type="pres">
      <dgm:prSet presAssocID="{BBBA8EB3-C6C6-439B-B29F-7F5D23ED2AA9}" presName="boxAndChildren" presStyleCnt="0"/>
      <dgm:spPr/>
    </dgm:pt>
    <dgm:pt modelId="{869BC409-D50D-4657-865A-428E74278331}" type="pres">
      <dgm:prSet presAssocID="{BBBA8EB3-C6C6-439B-B29F-7F5D23ED2AA9}" presName="parentTextBox" presStyleLbl="node1" presStyleIdx="0" presStyleCnt="5"/>
      <dgm:spPr/>
      <dgm:t>
        <a:bodyPr/>
        <a:lstStyle/>
        <a:p>
          <a:endParaRPr lang="ru-RU"/>
        </a:p>
      </dgm:t>
    </dgm:pt>
    <dgm:pt modelId="{7C6816B1-A5C8-4E5D-8DCA-9405C849E1E9}" type="pres">
      <dgm:prSet presAssocID="{77FEC3E0-1501-48AD-9A87-417F10491CCF}" presName="sp" presStyleCnt="0"/>
      <dgm:spPr/>
    </dgm:pt>
    <dgm:pt modelId="{DC29642E-7F1C-4B5B-BF6C-1372708232D6}" type="pres">
      <dgm:prSet presAssocID="{731C54D1-15DB-4205-9B8F-15F49F86D4AE}" presName="arrowAndChildren" presStyleCnt="0"/>
      <dgm:spPr/>
    </dgm:pt>
    <dgm:pt modelId="{42CD61EB-9FC2-4504-A6F1-BA75F14A7702}" type="pres">
      <dgm:prSet presAssocID="{731C54D1-15DB-4205-9B8F-15F49F86D4AE}" presName="parentTextArrow" presStyleLbl="node1" presStyleIdx="1" presStyleCnt="5"/>
      <dgm:spPr/>
      <dgm:t>
        <a:bodyPr/>
        <a:lstStyle/>
        <a:p>
          <a:endParaRPr lang="ru-RU"/>
        </a:p>
      </dgm:t>
    </dgm:pt>
    <dgm:pt modelId="{D95FBD33-BB53-4568-8373-05BF705104FD}" type="pres">
      <dgm:prSet presAssocID="{20B73881-034C-4FB8-AB6E-14FBBE33B2D9}" presName="sp" presStyleCnt="0"/>
      <dgm:spPr/>
    </dgm:pt>
    <dgm:pt modelId="{04197112-90FC-4FFE-8DC2-CA699CED7365}" type="pres">
      <dgm:prSet presAssocID="{93739E9D-0A71-400E-B496-CDAA9A662E5F}" presName="arrowAndChildren" presStyleCnt="0"/>
      <dgm:spPr/>
    </dgm:pt>
    <dgm:pt modelId="{9DF7E799-1937-4A1E-9568-2809AFCAF801}" type="pres">
      <dgm:prSet presAssocID="{93739E9D-0A71-400E-B496-CDAA9A662E5F}" presName="parentTextArrow" presStyleLbl="node1" presStyleIdx="2" presStyleCnt="5"/>
      <dgm:spPr/>
      <dgm:t>
        <a:bodyPr/>
        <a:lstStyle/>
        <a:p>
          <a:endParaRPr lang="ru-RU"/>
        </a:p>
      </dgm:t>
    </dgm:pt>
    <dgm:pt modelId="{8E8D2AB2-A6CB-473D-AA55-DC76FD2C0198}" type="pres">
      <dgm:prSet presAssocID="{4F4DE715-5685-4A80-8E8B-CED54FE1D4F3}" presName="sp" presStyleCnt="0"/>
      <dgm:spPr/>
    </dgm:pt>
    <dgm:pt modelId="{2E5F96D6-53F5-4B80-B622-32FE07420FA0}" type="pres">
      <dgm:prSet presAssocID="{5C49A69E-1D54-4AD5-9166-8A744E57598F}" presName="arrowAndChildren" presStyleCnt="0"/>
      <dgm:spPr/>
    </dgm:pt>
    <dgm:pt modelId="{849CE374-DBC9-410E-AF81-1252A182C58B}" type="pres">
      <dgm:prSet presAssocID="{5C49A69E-1D54-4AD5-9166-8A744E57598F}" presName="parentTextArrow" presStyleLbl="node1" presStyleIdx="3" presStyleCnt="5"/>
      <dgm:spPr/>
      <dgm:t>
        <a:bodyPr/>
        <a:lstStyle/>
        <a:p>
          <a:endParaRPr lang="ru-RU"/>
        </a:p>
      </dgm:t>
    </dgm:pt>
    <dgm:pt modelId="{0DE678A5-E58F-4B04-BD7A-94DD02F7C225}" type="pres">
      <dgm:prSet presAssocID="{06ED25E4-0EE7-4EE4-8E4A-5A836EED6D53}" presName="sp" presStyleCnt="0"/>
      <dgm:spPr/>
    </dgm:pt>
    <dgm:pt modelId="{AD2FFFF3-44C2-4380-9D86-D264E691A3EA}" type="pres">
      <dgm:prSet presAssocID="{E065B548-B4BE-4A5F-94E4-1296E94A5380}" presName="arrowAndChildren" presStyleCnt="0"/>
      <dgm:spPr/>
    </dgm:pt>
    <dgm:pt modelId="{8A10117A-B723-4221-AAEF-F628D118B5E3}" type="pres">
      <dgm:prSet presAssocID="{E065B548-B4BE-4A5F-94E4-1296E94A5380}" presName="parentTextArrow" presStyleLbl="node1" presStyleIdx="4" presStyleCnt="5" custLinFactNeighborY="10658"/>
      <dgm:spPr/>
      <dgm:t>
        <a:bodyPr/>
        <a:lstStyle/>
        <a:p>
          <a:endParaRPr lang="ru-RU"/>
        </a:p>
      </dgm:t>
    </dgm:pt>
  </dgm:ptLst>
  <dgm:cxnLst>
    <dgm:cxn modelId="{C1A61FD9-6CD7-4813-93C2-EDD10CC36B78}" type="presOf" srcId="{D8AEB156-2D9F-445C-9CC9-468679BF1C87}" destId="{B77E2658-8B63-4EB9-965B-FCFBF5903450}" srcOrd="0" destOrd="0" presId="urn:microsoft.com/office/officeart/2005/8/layout/process4"/>
    <dgm:cxn modelId="{6144DFA2-971F-462C-B461-99DDFC87EFD4}" srcId="{D8AEB156-2D9F-445C-9CC9-468679BF1C87}" destId="{93739E9D-0A71-400E-B496-CDAA9A662E5F}" srcOrd="2" destOrd="0" parTransId="{D17CBA2E-3255-4F77-8817-7ECE5C4B19F7}" sibTransId="{20B73881-034C-4FB8-AB6E-14FBBE33B2D9}"/>
    <dgm:cxn modelId="{5517E78F-4DA6-4CDE-83C9-CDCD9C7BD92F}" type="presOf" srcId="{731C54D1-15DB-4205-9B8F-15F49F86D4AE}" destId="{42CD61EB-9FC2-4504-A6F1-BA75F14A7702}" srcOrd="0" destOrd="0" presId="urn:microsoft.com/office/officeart/2005/8/layout/process4"/>
    <dgm:cxn modelId="{C1AB1F5A-9AA1-40FB-848E-BEB336924F37}" type="presOf" srcId="{5C49A69E-1D54-4AD5-9166-8A744E57598F}" destId="{849CE374-DBC9-410E-AF81-1252A182C58B}" srcOrd="0" destOrd="0" presId="urn:microsoft.com/office/officeart/2005/8/layout/process4"/>
    <dgm:cxn modelId="{6931421C-98F7-4459-B875-E717B81312B9}" srcId="{D8AEB156-2D9F-445C-9CC9-468679BF1C87}" destId="{E065B548-B4BE-4A5F-94E4-1296E94A5380}" srcOrd="0" destOrd="0" parTransId="{58BF86E7-FB4E-4A38-B058-E2F8109F6E0C}" sibTransId="{06ED25E4-0EE7-4EE4-8E4A-5A836EED6D53}"/>
    <dgm:cxn modelId="{AB51E06D-1297-4BF1-B0AC-1A7FB372A298}" srcId="{D8AEB156-2D9F-445C-9CC9-468679BF1C87}" destId="{5C49A69E-1D54-4AD5-9166-8A744E57598F}" srcOrd="1" destOrd="0" parTransId="{4E956025-A4CA-46B3-8CEE-1BA340A3B4EC}" sibTransId="{4F4DE715-5685-4A80-8E8B-CED54FE1D4F3}"/>
    <dgm:cxn modelId="{40148C98-3036-4CD1-B945-9AF84DCE5916}" type="presOf" srcId="{93739E9D-0A71-400E-B496-CDAA9A662E5F}" destId="{9DF7E799-1937-4A1E-9568-2809AFCAF801}" srcOrd="0" destOrd="0" presId="urn:microsoft.com/office/officeart/2005/8/layout/process4"/>
    <dgm:cxn modelId="{1A086657-5BEA-4B1A-BD50-96B7765C3403}" type="presOf" srcId="{BBBA8EB3-C6C6-439B-B29F-7F5D23ED2AA9}" destId="{869BC409-D50D-4657-865A-428E74278331}" srcOrd="0" destOrd="0" presId="urn:microsoft.com/office/officeart/2005/8/layout/process4"/>
    <dgm:cxn modelId="{45DC63CD-BFB4-4412-922B-524DE36AD19A}" srcId="{D8AEB156-2D9F-445C-9CC9-468679BF1C87}" destId="{BBBA8EB3-C6C6-439B-B29F-7F5D23ED2AA9}" srcOrd="4" destOrd="0" parTransId="{5115F29B-BC4E-420B-9726-0CD053B4022D}" sibTransId="{5E6DE272-96A7-488D-8B0C-34F73F5E2586}"/>
    <dgm:cxn modelId="{4F657929-F9E2-4C00-949C-52B044929459}" type="presOf" srcId="{E065B548-B4BE-4A5F-94E4-1296E94A5380}" destId="{8A10117A-B723-4221-AAEF-F628D118B5E3}" srcOrd="0" destOrd="0" presId="urn:microsoft.com/office/officeart/2005/8/layout/process4"/>
    <dgm:cxn modelId="{EFAB77E6-ED2F-445C-9305-BA6E976A73D7}" srcId="{D8AEB156-2D9F-445C-9CC9-468679BF1C87}" destId="{731C54D1-15DB-4205-9B8F-15F49F86D4AE}" srcOrd="3" destOrd="0" parTransId="{DE119850-DA35-4A2A-81A8-635D2B9B3EEB}" sibTransId="{77FEC3E0-1501-48AD-9A87-417F10491CCF}"/>
    <dgm:cxn modelId="{B036345E-20F9-4979-B6F4-9C66ADF1CB45}" type="presParOf" srcId="{B77E2658-8B63-4EB9-965B-FCFBF5903450}" destId="{F7A7D321-D22E-4AB1-8AD2-3C1A4D3A1374}" srcOrd="0" destOrd="0" presId="urn:microsoft.com/office/officeart/2005/8/layout/process4"/>
    <dgm:cxn modelId="{6BBDC107-B444-43E2-A4E9-A5C9B6A46022}" type="presParOf" srcId="{F7A7D321-D22E-4AB1-8AD2-3C1A4D3A1374}" destId="{869BC409-D50D-4657-865A-428E74278331}" srcOrd="0" destOrd="0" presId="urn:microsoft.com/office/officeart/2005/8/layout/process4"/>
    <dgm:cxn modelId="{F9EE4346-3190-469B-861F-011BD02B9877}" type="presParOf" srcId="{B77E2658-8B63-4EB9-965B-FCFBF5903450}" destId="{7C6816B1-A5C8-4E5D-8DCA-9405C849E1E9}" srcOrd="1" destOrd="0" presId="urn:microsoft.com/office/officeart/2005/8/layout/process4"/>
    <dgm:cxn modelId="{29A1CF62-E4BB-47A8-89D3-B2866CA2EA50}" type="presParOf" srcId="{B77E2658-8B63-4EB9-965B-FCFBF5903450}" destId="{DC29642E-7F1C-4B5B-BF6C-1372708232D6}" srcOrd="2" destOrd="0" presId="urn:microsoft.com/office/officeart/2005/8/layout/process4"/>
    <dgm:cxn modelId="{9D13EBCC-F573-41F9-B9DE-2254463215A4}" type="presParOf" srcId="{DC29642E-7F1C-4B5B-BF6C-1372708232D6}" destId="{42CD61EB-9FC2-4504-A6F1-BA75F14A7702}" srcOrd="0" destOrd="0" presId="urn:microsoft.com/office/officeart/2005/8/layout/process4"/>
    <dgm:cxn modelId="{1E9A3B2D-EF3A-4991-B49E-843FAA90EF2C}" type="presParOf" srcId="{B77E2658-8B63-4EB9-965B-FCFBF5903450}" destId="{D95FBD33-BB53-4568-8373-05BF705104FD}" srcOrd="3" destOrd="0" presId="urn:microsoft.com/office/officeart/2005/8/layout/process4"/>
    <dgm:cxn modelId="{60C0089D-518C-410A-8FEA-68D4FA56A1D7}" type="presParOf" srcId="{B77E2658-8B63-4EB9-965B-FCFBF5903450}" destId="{04197112-90FC-4FFE-8DC2-CA699CED7365}" srcOrd="4" destOrd="0" presId="urn:microsoft.com/office/officeart/2005/8/layout/process4"/>
    <dgm:cxn modelId="{44A3311D-B0B2-4AEC-A121-010568F85480}" type="presParOf" srcId="{04197112-90FC-4FFE-8DC2-CA699CED7365}" destId="{9DF7E799-1937-4A1E-9568-2809AFCAF801}" srcOrd="0" destOrd="0" presId="urn:microsoft.com/office/officeart/2005/8/layout/process4"/>
    <dgm:cxn modelId="{BAB0B6B2-B624-407B-952C-27E7ED8D068D}" type="presParOf" srcId="{B77E2658-8B63-4EB9-965B-FCFBF5903450}" destId="{8E8D2AB2-A6CB-473D-AA55-DC76FD2C0198}" srcOrd="5" destOrd="0" presId="urn:microsoft.com/office/officeart/2005/8/layout/process4"/>
    <dgm:cxn modelId="{C75B7903-3CD4-46D7-B31B-C15002D2FD5D}" type="presParOf" srcId="{B77E2658-8B63-4EB9-965B-FCFBF5903450}" destId="{2E5F96D6-53F5-4B80-B622-32FE07420FA0}" srcOrd="6" destOrd="0" presId="urn:microsoft.com/office/officeart/2005/8/layout/process4"/>
    <dgm:cxn modelId="{D20D806C-4B8E-4565-AA24-B7BC02DE39D5}" type="presParOf" srcId="{2E5F96D6-53F5-4B80-B622-32FE07420FA0}" destId="{849CE374-DBC9-410E-AF81-1252A182C58B}" srcOrd="0" destOrd="0" presId="urn:microsoft.com/office/officeart/2005/8/layout/process4"/>
    <dgm:cxn modelId="{8689A4C9-8EAA-4AF5-B666-8343A809E13F}" type="presParOf" srcId="{B77E2658-8B63-4EB9-965B-FCFBF5903450}" destId="{0DE678A5-E58F-4B04-BD7A-94DD02F7C225}" srcOrd="7" destOrd="0" presId="urn:microsoft.com/office/officeart/2005/8/layout/process4"/>
    <dgm:cxn modelId="{2FAC4487-D5EE-4EE8-A0F9-18CF79FBA7BF}" type="presParOf" srcId="{B77E2658-8B63-4EB9-965B-FCFBF5903450}" destId="{AD2FFFF3-44C2-4380-9D86-D264E691A3EA}" srcOrd="8" destOrd="0" presId="urn:microsoft.com/office/officeart/2005/8/layout/process4"/>
    <dgm:cxn modelId="{C7D982C7-561F-4CBA-AE68-1FF2245E150F}" type="presParOf" srcId="{AD2FFFF3-44C2-4380-9D86-D264E691A3EA}" destId="{8A10117A-B723-4221-AAEF-F628D118B5E3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D8AEB156-2D9F-445C-9CC9-468679BF1C87}" type="doc">
      <dgm:prSet loTypeId="urn:microsoft.com/office/officeart/2005/8/layout/process4" loCatId="process" qsTypeId="urn:microsoft.com/office/officeart/2005/8/quickstyle/simple2" qsCatId="simple" csTypeId="urn:microsoft.com/office/officeart/2005/8/colors/accent3_1" csCatId="accent3" phldr="1"/>
      <dgm:spPr/>
      <dgm:t>
        <a:bodyPr/>
        <a:lstStyle/>
        <a:p>
          <a:endParaRPr lang="ru-RU"/>
        </a:p>
      </dgm:t>
    </dgm:pt>
    <dgm:pt modelId="{E065B548-B4BE-4A5F-94E4-1296E94A5380}">
      <dgm:prSet phldrT="[Текст]" custT="1"/>
      <dgm:spPr/>
      <dgm:t>
        <a:bodyPr/>
        <a:lstStyle/>
        <a:p>
          <a:r>
            <a:rPr lang="ru-RU" sz="1800" dirty="0" smtClean="0"/>
            <a:t>Беседа с женщиной; выяснение намерений в отношении ребенка; выяснение намерений относительно насильника</a:t>
          </a:r>
          <a:endParaRPr lang="ru-RU" sz="1800" dirty="0"/>
        </a:p>
      </dgm:t>
    </dgm:pt>
    <dgm:pt modelId="{58BF86E7-FB4E-4A38-B058-E2F8109F6E0C}" type="parTrans" cxnId="{6931421C-98F7-4459-B875-E717B81312B9}">
      <dgm:prSet/>
      <dgm:spPr/>
      <dgm:t>
        <a:bodyPr/>
        <a:lstStyle/>
        <a:p>
          <a:endParaRPr lang="ru-RU" sz="1800"/>
        </a:p>
      </dgm:t>
    </dgm:pt>
    <dgm:pt modelId="{06ED25E4-0EE7-4EE4-8E4A-5A836EED6D53}" type="sibTrans" cxnId="{6931421C-98F7-4459-B875-E717B81312B9}">
      <dgm:prSet/>
      <dgm:spPr/>
      <dgm:t>
        <a:bodyPr/>
        <a:lstStyle/>
        <a:p>
          <a:endParaRPr lang="ru-RU" sz="1800"/>
        </a:p>
      </dgm:t>
    </dgm:pt>
    <dgm:pt modelId="{5C49A69E-1D54-4AD5-9166-8A744E57598F}">
      <dgm:prSet phldrT="[Текст]" custT="1"/>
      <dgm:spPr/>
      <dgm:t>
        <a:bodyPr/>
        <a:lstStyle/>
        <a:p>
          <a:r>
            <a:rPr lang="ru-RU" sz="1800" dirty="0" smtClean="0"/>
            <a:t>Обращение в полицию по месту временной регистрации женщины</a:t>
          </a:r>
          <a:endParaRPr lang="ru-RU" sz="1800" dirty="0"/>
        </a:p>
      </dgm:t>
    </dgm:pt>
    <dgm:pt modelId="{4E956025-A4CA-46B3-8CEE-1BA340A3B4EC}" type="parTrans" cxnId="{AB51E06D-1297-4BF1-B0AC-1A7FB372A298}">
      <dgm:prSet/>
      <dgm:spPr/>
      <dgm:t>
        <a:bodyPr/>
        <a:lstStyle/>
        <a:p>
          <a:endParaRPr lang="ru-RU" sz="1800"/>
        </a:p>
      </dgm:t>
    </dgm:pt>
    <dgm:pt modelId="{4F4DE715-5685-4A80-8E8B-CED54FE1D4F3}" type="sibTrans" cxnId="{AB51E06D-1297-4BF1-B0AC-1A7FB372A298}">
      <dgm:prSet/>
      <dgm:spPr/>
      <dgm:t>
        <a:bodyPr/>
        <a:lstStyle/>
        <a:p>
          <a:endParaRPr lang="ru-RU" sz="1800"/>
        </a:p>
      </dgm:t>
    </dgm:pt>
    <dgm:pt modelId="{94A84547-B1F5-4FA7-9B5C-2DE60D2BE78F}">
      <dgm:prSet phldrT="[Текст]" custT="1"/>
      <dgm:spPr/>
      <dgm:t>
        <a:bodyPr/>
        <a:lstStyle/>
        <a:p>
          <a:r>
            <a:rPr lang="ru-RU" sz="1800" dirty="0" smtClean="0"/>
            <a:t>Обращение в консульство Иностранного государства</a:t>
          </a:r>
          <a:endParaRPr lang="ru-RU" sz="1800" dirty="0"/>
        </a:p>
      </dgm:t>
    </dgm:pt>
    <dgm:pt modelId="{8E0DCA00-1AA4-4D02-99EC-E343475BBA38}" type="parTrans" cxnId="{B97B9FFE-7191-4057-92F1-EAE9CC44A4C2}">
      <dgm:prSet/>
      <dgm:spPr/>
      <dgm:t>
        <a:bodyPr/>
        <a:lstStyle/>
        <a:p>
          <a:endParaRPr lang="ru-RU" sz="1800"/>
        </a:p>
      </dgm:t>
    </dgm:pt>
    <dgm:pt modelId="{C03BFEFA-3FE8-486D-9FD7-313E19E9F04F}" type="sibTrans" cxnId="{B97B9FFE-7191-4057-92F1-EAE9CC44A4C2}">
      <dgm:prSet/>
      <dgm:spPr/>
      <dgm:t>
        <a:bodyPr/>
        <a:lstStyle/>
        <a:p>
          <a:endParaRPr lang="ru-RU" sz="1800"/>
        </a:p>
      </dgm:t>
    </dgm:pt>
    <dgm:pt modelId="{0E461B5C-851D-49E2-8BCB-0FA3CD200436}">
      <dgm:prSet phldrT="[Текст]" custT="1"/>
      <dgm:spPr/>
      <dgm:t>
        <a:bodyPr/>
        <a:lstStyle/>
        <a:p>
          <a:r>
            <a:rPr lang="ru-RU" sz="1800" dirty="0" smtClean="0"/>
            <a:t>Помощь в регистрации ребенка в ЗАГС по месту рождения </a:t>
          </a:r>
          <a:endParaRPr lang="ru-RU" sz="1800" dirty="0"/>
        </a:p>
      </dgm:t>
    </dgm:pt>
    <dgm:pt modelId="{2750F07F-C3B2-434C-AE3B-D6B2DE35157B}" type="parTrans" cxnId="{7308E72A-BA32-463D-8B8E-D9FE34AD3542}">
      <dgm:prSet/>
      <dgm:spPr/>
      <dgm:t>
        <a:bodyPr/>
        <a:lstStyle/>
        <a:p>
          <a:endParaRPr lang="ru-RU" sz="1800"/>
        </a:p>
      </dgm:t>
    </dgm:pt>
    <dgm:pt modelId="{132E3093-8F19-4FAC-9477-17BDA3F33080}" type="sibTrans" cxnId="{7308E72A-BA32-463D-8B8E-D9FE34AD3542}">
      <dgm:prSet/>
      <dgm:spPr/>
      <dgm:t>
        <a:bodyPr/>
        <a:lstStyle/>
        <a:p>
          <a:endParaRPr lang="ru-RU" sz="1800"/>
        </a:p>
      </dgm:t>
    </dgm:pt>
    <dgm:pt modelId="{27AEACA6-3192-453D-8293-C84DCCF8F34D}">
      <dgm:prSet phldrT="[Текст]" custT="1"/>
      <dgm:spPr/>
      <dgm:t>
        <a:bodyPr/>
        <a:lstStyle/>
        <a:p>
          <a:r>
            <a:rPr lang="ru-RU" sz="1800" dirty="0" smtClean="0"/>
            <a:t>Обращение к представителям национальной диаспоры </a:t>
          </a:r>
          <a:endParaRPr lang="ru-RU" sz="1800" dirty="0"/>
        </a:p>
      </dgm:t>
    </dgm:pt>
    <dgm:pt modelId="{4A08EFDB-E5A6-4B92-8774-5FBC79839870}" type="parTrans" cxnId="{7689F47B-A663-4A77-80D4-74EDA87EDC11}">
      <dgm:prSet/>
      <dgm:spPr/>
      <dgm:t>
        <a:bodyPr/>
        <a:lstStyle/>
        <a:p>
          <a:endParaRPr lang="ru-RU" sz="1800"/>
        </a:p>
      </dgm:t>
    </dgm:pt>
    <dgm:pt modelId="{6D4FC1B7-C7FA-417D-8A18-B5E5D476D505}" type="sibTrans" cxnId="{7689F47B-A663-4A77-80D4-74EDA87EDC11}">
      <dgm:prSet/>
      <dgm:spPr/>
      <dgm:t>
        <a:bodyPr/>
        <a:lstStyle/>
        <a:p>
          <a:endParaRPr lang="ru-RU" sz="1800"/>
        </a:p>
      </dgm:t>
    </dgm:pt>
    <dgm:pt modelId="{93739E9D-0A71-400E-B496-CDAA9A662E5F}">
      <dgm:prSet phldrT="[Текст]" custT="1"/>
      <dgm:spPr/>
      <dgm:t>
        <a:bodyPr/>
        <a:lstStyle/>
        <a:p>
          <a:r>
            <a:rPr lang="ru-RU" sz="1800" smtClean="0"/>
            <a:t>Обращение в Центр помощи семье и детям  «Каравелла» за первичной материальной помощью женщине и ребенку</a:t>
          </a:r>
          <a:endParaRPr lang="ru-RU" sz="1800" dirty="0"/>
        </a:p>
      </dgm:t>
    </dgm:pt>
    <dgm:pt modelId="{D17CBA2E-3255-4F77-8817-7ECE5C4B19F7}" type="parTrans" cxnId="{6144DFA2-971F-462C-B461-99DDFC87EFD4}">
      <dgm:prSet/>
      <dgm:spPr/>
      <dgm:t>
        <a:bodyPr/>
        <a:lstStyle/>
        <a:p>
          <a:endParaRPr lang="ru-RU" sz="1800"/>
        </a:p>
      </dgm:t>
    </dgm:pt>
    <dgm:pt modelId="{20B73881-034C-4FB8-AB6E-14FBBE33B2D9}" type="sibTrans" cxnId="{6144DFA2-971F-462C-B461-99DDFC87EFD4}">
      <dgm:prSet/>
      <dgm:spPr/>
      <dgm:t>
        <a:bodyPr/>
        <a:lstStyle/>
        <a:p>
          <a:endParaRPr lang="ru-RU" sz="1800"/>
        </a:p>
      </dgm:t>
    </dgm:pt>
    <dgm:pt modelId="{B77E2658-8B63-4EB9-965B-FCFBF5903450}" type="pres">
      <dgm:prSet presAssocID="{D8AEB156-2D9F-445C-9CC9-468679BF1C8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5515137-9CFB-4D78-A73D-81E4158D3715}" type="pres">
      <dgm:prSet presAssocID="{0E461B5C-851D-49E2-8BCB-0FA3CD200436}" presName="boxAndChildren" presStyleCnt="0"/>
      <dgm:spPr/>
    </dgm:pt>
    <dgm:pt modelId="{29D670F3-0B48-407E-84AB-1B132CD10106}" type="pres">
      <dgm:prSet presAssocID="{0E461B5C-851D-49E2-8BCB-0FA3CD200436}" presName="parentTextBox" presStyleLbl="node1" presStyleIdx="0" presStyleCnt="6"/>
      <dgm:spPr/>
      <dgm:t>
        <a:bodyPr/>
        <a:lstStyle/>
        <a:p>
          <a:endParaRPr lang="ru-RU"/>
        </a:p>
      </dgm:t>
    </dgm:pt>
    <dgm:pt modelId="{D95FBD33-BB53-4568-8373-05BF705104FD}" type="pres">
      <dgm:prSet presAssocID="{20B73881-034C-4FB8-AB6E-14FBBE33B2D9}" presName="sp" presStyleCnt="0"/>
      <dgm:spPr/>
    </dgm:pt>
    <dgm:pt modelId="{04197112-90FC-4FFE-8DC2-CA699CED7365}" type="pres">
      <dgm:prSet presAssocID="{93739E9D-0A71-400E-B496-CDAA9A662E5F}" presName="arrowAndChildren" presStyleCnt="0"/>
      <dgm:spPr/>
    </dgm:pt>
    <dgm:pt modelId="{9DF7E799-1937-4A1E-9568-2809AFCAF801}" type="pres">
      <dgm:prSet presAssocID="{93739E9D-0A71-400E-B496-CDAA9A662E5F}" presName="parentTextArrow" presStyleLbl="node1" presStyleIdx="1" presStyleCnt="6"/>
      <dgm:spPr/>
      <dgm:t>
        <a:bodyPr/>
        <a:lstStyle/>
        <a:p>
          <a:endParaRPr lang="ru-RU"/>
        </a:p>
      </dgm:t>
    </dgm:pt>
    <dgm:pt modelId="{F07CEC74-57C7-4BFB-B492-B272B43D2B1A}" type="pres">
      <dgm:prSet presAssocID="{6D4FC1B7-C7FA-417D-8A18-B5E5D476D505}" presName="sp" presStyleCnt="0"/>
      <dgm:spPr/>
    </dgm:pt>
    <dgm:pt modelId="{51300A95-88B7-470F-9C21-9A6D36DB5F3B}" type="pres">
      <dgm:prSet presAssocID="{27AEACA6-3192-453D-8293-C84DCCF8F34D}" presName="arrowAndChildren" presStyleCnt="0"/>
      <dgm:spPr/>
    </dgm:pt>
    <dgm:pt modelId="{46F6DB94-F97F-4DDD-B326-F507BF6F0555}" type="pres">
      <dgm:prSet presAssocID="{27AEACA6-3192-453D-8293-C84DCCF8F34D}" presName="parentTextArrow" presStyleLbl="node1" presStyleIdx="2" presStyleCnt="6"/>
      <dgm:spPr/>
      <dgm:t>
        <a:bodyPr/>
        <a:lstStyle/>
        <a:p>
          <a:endParaRPr lang="ru-RU"/>
        </a:p>
      </dgm:t>
    </dgm:pt>
    <dgm:pt modelId="{0AEAB155-7A70-4133-9CC1-47108757E119}" type="pres">
      <dgm:prSet presAssocID="{C03BFEFA-3FE8-486D-9FD7-313E19E9F04F}" presName="sp" presStyleCnt="0"/>
      <dgm:spPr/>
    </dgm:pt>
    <dgm:pt modelId="{A15AEF5F-2193-476F-90FB-15B1ABFBDE6A}" type="pres">
      <dgm:prSet presAssocID="{94A84547-B1F5-4FA7-9B5C-2DE60D2BE78F}" presName="arrowAndChildren" presStyleCnt="0"/>
      <dgm:spPr/>
    </dgm:pt>
    <dgm:pt modelId="{E1947AC4-FB45-4E44-911E-2905E00D8089}" type="pres">
      <dgm:prSet presAssocID="{94A84547-B1F5-4FA7-9B5C-2DE60D2BE78F}" presName="parentTextArrow" presStyleLbl="node1" presStyleIdx="3" presStyleCnt="6"/>
      <dgm:spPr/>
      <dgm:t>
        <a:bodyPr/>
        <a:lstStyle/>
        <a:p>
          <a:endParaRPr lang="ru-RU"/>
        </a:p>
      </dgm:t>
    </dgm:pt>
    <dgm:pt modelId="{8E8D2AB2-A6CB-473D-AA55-DC76FD2C0198}" type="pres">
      <dgm:prSet presAssocID="{4F4DE715-5685-4A80-8E8B-CED54FE1D4F3}" presName="sp" presStyleCnt="0"/>
      <dgm:spPr/>
    </dgm:pt>
    <dgm:pt modelId="{2E5F96D6-53F5-4B80-B622-32FE07420FA0}" type="pres">
      <dgm:prSet presAssocID="{5C49A69E-1D54-4AD5-9166-8A744E57598F}" presName="arrowAndChildren" presStyleCnt="0"/>
      <dgm:spPr/>
    </dgm:pt>
    <dgm:pt modelId="{849CE374-DBC9-410E-AF81-1252A182C58B}" type="pres">
      <dgm:prSet presAssocID="{5C49A69E-1D54-4AD5-9166-8A744E57598F}" presName="parentTextArrow" presStyleLbl="node1" presStyleIdx="4" presStyleCnt="6"/>
      <dgm:spPr/>
      <dgm:t>
        <a:bodyPr/>
        <a:lstStyle/>
        <a:p>
          <a:endParaRPr lang="ru-RU"/>
        </a:p>
      </dgm:t>
    </dgm:pt>
    <dgm:pt modelId="{0DE678A5-E58F-4B04-BD7A-94DD02F7C225}" type="pres">
      <dgm:prSet presAssocID="{06ED25E4-0EE7-4EE4-8E4A-5A836EED6D53}" presName="sp" presStyleCnt="0"/>
      <dgm:spPr/>
    </dgm:pt>
    <dgm:pt modelId="{AD2FFFF3-44C2-4380-9D86-D264E691A3EA}" type="pres">
      <dgm:prSet presAssocID="{E065B548-B4BE-4A5F-94E4-1296E94A5380}" presName="arrowAndChildren" presStyleCnt="0"/>
      <dgm:spPr/>
    </dgm:pt>
    <dgm:pt modelId="{8A10117A-B723-4221-AAEF-F628D118B5E3}" type="pres">
      <dgm:prSet presAssocID="{E065B548-B4BE-4A5F-94E4-1296E94A5380}" presName="parentTextArrow" presStyleLbl="node1" presStyleIdx="5" presStyleCnt="6" custLinFactNeighborX="388" custLinFactNeighborY="1911"/>
      <dgm:spPr/>
      <dgm:t>
        <a:bodyPr/>
        <a:lstStyle/>
        <a:p>
          <a:endParaRPr lang="ru-RU"/>
        </a:p>
      </dgm:t>
    </dgm:pt>
  </dgm:ptLst>
  <dgm:cxnLst>
    <dgm:cxn modelId="{6144DFA2-971F-462C-B461-99DDFC87EFD4}" srcId="{D8AEB156-2D9F-445C-9CC9-468679BF1C87}" destId="{93739E9D-0A71-400E-B496-CDAA9A662E5F}" srcOrd="4" destOrd="0" parTransId="{D17CBA2E-3255-4F77-8817-7ECE5C4B19F7}" sibTransId="{20B73881-034C-4FB8-AB6E-14FBBE33B2D9}"/>
    <dgm:cxn modelId="{0A7D632E-2EF9-4686-A15D-AFA6363F7E0A}" type="presOf" srcId="{93739E9D-0A71-400E-B496-CDAA9A662E5F}" destId="{9DF7E799-1937-4A1E-9568-2809AFCAF801}" srcOrd="0" destOrd="0" presId="urn:microsoft.com/office/officeart/2005/8/layout/process4"/>
    <dgm:cxn modelId="{B97B9FFE-7191-4057-92F1-EAE9CC44A4C2}" srcId="{D8AEB156-2D9F-445C-9CC9-468679BF1C87}" destId="{94A84547-B1F5-4FA7-9B5C-2DE60D2BE78F}" srcOrd="2" destOrd="0" parTransId="{8E0DCA00-1AA4-4D02-99EC-E343475BBA38}" sibTransId="{C03BFEFA-3FE8-486D-9FD7-313E19E9F04F}"/>
    <dgm:cxn modelId="{37BF30AE-1D6F-47E1-A86A-750274F8F502}" type="presOf" srcId="{27AEACA6-3192-453D-8293-C84DCCF8F34D}" destId="{46F6DB94-F97F-4DDD-B326-F507BF6F0555}" srcOrd="0" destOrd="0" presId="urn:microsoft.com/office/officeart/2005/8/layout/process4"/>
    <dgm:cxn modelId="{6931421C-98F7-4459-B875-E717B81312B9}" srcId="{D8AEB156-2D9F-445C-9CC9-468679BF1C87}" destId="{E065B548-B4BE-4A5F-94E4-1296E94A5380}" srcOrd="0" destOrd="0" parTransId="{58BF86E7-FB4E-4A38-B058-E2F8109F6E0C}" sibTransId="{06ED25E4-0EE7-4EE4-8E4A-5A836EED6D53}"/>
    <dgm:cxn modelId="{2DCFFC14-8781-490B-B7AB-B3070A8E80EA}" type="presOf" srcId="{E065B548-B4BE-4A5F-94E4-1296E94A5380}" destId="{8A10117A-B723-4221-AAEF-F628D118B5E3}" srcOrd="0" destOrd="0" presId="urn:microsoft.com/office/officeart/2005/8/layout/process4"/>
    <dgm:cxn modelId="{514141B4-2881-4316-8715-55307330784F}" type="presOf" srcId="{5C49A69E-1D54-4AD5-9166-8A744E57598F}" destId="{849CE374-DBC9-410E-AF81-1252A182C58B}" srcOrd="0" destOrd="0" presId="urn:microsoft.com/office/officeart/2005/8/layout/process4"/>
    <dgm:cxn modelId="{0672701E-0AFC-4FB7-B458-D10781A94707}" type="presOf" srcId="{0E461B5C-851D-49E2-8BCB-0FA3CD200436}" destId="{29D670F3-0B48-407E-84AB-1B132CD10106}" srcOrd="0" destOrd="0" presId="urn:microsoft.com/office/officeart/2005/8/layout/process4"/>
    <dgm:cxn modelId="{AB51E06D-1297-4BF1-B0AC-1A7FB372A298}" srcId="{D8AEB156-2D9F-445C-9CC9-468679BF1C87}" destId="{5C49A69E-1D54-4AD5-9166-8A744E57598F}" srcOrd="1" destOrd="0" parTransId="{4E956025-A4CA-46B3-8CEE-1BA340A3B4EC}" sibTransId="{4F4DE715-5685-4A80-8E8B-CED54FE1D4F3}"/>
    <dgm:cxn modelId="{DB157327-8570-4E0E-83B1-94FB7E3141E0}" type="presOf" srcId="{D8AEB156-2D9F-445C-9CC9-468679BF1C87}" destId="{B77E2658-8B63-4EB9-965B-FCFBF5903450}" srcOrd="0" destOrd="0" presId="urn:microsoft.com/office/officeart/2005/8/layout/process4"/>
    <dgm:cxn modelId="{7689F47B-A663-4A77-80D4-74EDA87EDC11}" srcId="{D8AEB156-2D9F-445C-9CC9-468679BF1C87}" destId="{27AEACA6-3192-453D-8293-C84DCCF8F34D}" srcOrd="3" destOrd="0" parTransId="{4A08EFDB-E5A6-4B92-8774-5FBC79839870}" sibTransId="{6D4FC1B7-C7FA-417D-8A18-B5E5D476D505}"/>
    <dgm:cxn modelId="{857E1BC9-D7FA-4F9F-98C3-8501F09EB917}" type="presOf" srcId="{94A84547-B1F5-4FA7-9B5C-2DE60D2BE78F}" destId="{E1947AC4-FB45-4E44-911E-2905E00D8089}" srcOrd="0" destOrd="0" presId="urn:microsoft.com/office/officeart/2005/8/layout/process4"/>
    <dgm:cxn modelId="{7308E72A-BA32-463D-8B8E-D9FE34AD3542}" srcId="{D8AEB156-2D9F-445C-9CC9-468679BF1C87}" destId="{0E461B5C-851D-49E2-8BCB-0FA3CD200436}" srcOrd="5" destOrd="0" parTransId="{2750F07F-C3B2-434C-AE3B-D6B2DE35157B}" sibTransId="{132E3093-8F19-4FAC-9477-17BDA3F33080}"/>
    <dgm:cxn modelId="{080534C7-4A6C-4C9D-B2C8-D99A8BEDD042}" type="presParOf" srcId="{B77E2658-8B63-4EB9-965B-FCFBF5903450}" destId="{05515137-9CFB-4D78-A73D-81E4158D3715}" srcOrd="0" destOrd="0" presId="urn:microsoft.com/office/officeart/2005/8/layout/process4"/>
    <dgm:cxn modelId="{AB289D3A-4DAC-4038-94A1-B238A9817DDB}" type="presParOf" srcId="{05515137-9CFB-4D78-A73D-81E4158D3715}" destId="{29D670F3-0B48-407E-84AB-1B132CD10106}" srcOrd="0" destOrd="0" presId="urn:microsoft.com/office/officeart/2005/8/layout/process4"/>
    <dgm:cxn modelId="{A7FA2B6C-811B-4EB5-B979-7EF676C006E9}" type="presParOf" srcId="{B77E2658-8B63-4EB9-965B-FCFBF5903450}" destId="{D95FBD33-BB53-4568-8373-05BF705104FD}" srcOrd="1" destOrd="0" presId="urn:microsoft.com/office/officeart/2005/8/layout/process4"/>
    <dgm:cxn modelId="{5CF5F19F-C847-4721-83DE-EE204AD16D0E}" type="presParOf" srcId="{B77E2658-8B63-4EB9-965B-FCFBF5903450}" destId="{04197112-90FC-4FFE-8DC2-CA699CED7365}" srcOrd="2" destOrd="0" presId="urn:microsoft.com/office/officeart/2005/8/layout/process4"/>
    <dgm:cxn modelId="{3096D51C-779D-4D63-863C-8B6D64D5BC59}" type="presParOf" srcId="{04197112-90FC-4FFE-8DC2-CA699CED7365}" destId="{9DF7E799-1937-4A1E-9568-2809AFCAF801}" srcOrd="0" destOrd="0" presId="urn:microsoft.com/office/officeart/2005/8/layout/process4"/>
    <dgm:cxn modelId="{C85DE691-85B2-42C5-97E5-3BC4CAC49434}" type="presParOf" srcId="{B77E2658-8B63-4EB9-965B-FCFBF5903450}" destId="{F07CEC74-57C7-4BFB-B492-B272B43D2B1A}" srcOrd="3" destOrd="0" presId="urn:microsoft.com/office/officeart/2005/8/layout/process4"/>
    <dgm:cxn modelId="{1E9B3197-F2C4-4584-B503-5D7D6946FC39}" type="presParOf" srcId="{B77E2658-8B63-4EB9-965B-FCFBF5903450}" destId="{51300A95-88B7-470F-9C21-9A6D36DB5F3B}" srcOrd="4" destOrd="0" presId="urn:microsoft.com/office/officeart/2005/8/layout/process4"/>
    <dgm:cxn modelId="{47EFE91D-C7D0-43E6-8DAD-30C2B2266687}" type="presParOf" srcId="{51300A95-88B7-470F-9C21-9A6D36DB5F3B}" destId="{46F6DB94-F97F-4DDD-B326-F507BF6F0555}" srcOrd="0" destOrd="0" presId="urn:microsoft.com/office/officeart/2005/8/layout/process4"/>
    <dgm:cxn modelId="{34CE822F-F2AB-4A7C-AA16-62B6A1219935}" type="presParOf" srcId="{B77E2658-8B63-4EB9-965B-FCFBF5903450}" destId="{0AEAB155-7A70-4133-9CC1-47108757E119}" srcOrd="5" destOrd="0" presId="urn:microsoft.com/office/officeart/2005/8/layout/process4"/>
    <dgm:cxn modelId="{782A6563-0FCD-4EF0-BF93-BD88CC5070FD}" type="presParOf" srcId="{B77E2658-8B63-4EB9-965B-FCFBF5903450}" destId="{A15AEF5F-2193-476F-90FB-15B1ABFBDE6A}" srcOrd="6" destOrd="0" presId="urn:microsoft.com/office/officeart/2005/8/layout/process4"/>
    <dgm:cxn modelId="{6EE4E74F-BEEB-4C45-A6B2-81B0DB220096}" type="presParOf" srcId="{A15AEF5F-2193-476F-90FB-15B1ABFBDE6A}" destId="{E1947AC4-FB45-4E44-911E-2905E00D8089}" srcOrd="0" destOrd="0" presId="urn:microsoft.com/office/officeart/2005/8/layout/process4"/>
    <dgm:cxn modelId="{44A1744B-68EF-4D92-A71A-CCBBD4AF9EE5}" type="presParOf" srcId="{B77E2658-8B63-4EB9-965B-FCFBF5903450}" destId="{8E8D2AB2-A6CB-473D-AA55-DC76FD2C0198}" srcOrd="7" destOrd="0" presId="urn:microsoft.com/office/officeart/2005/8/layout/process4"/>
    <dgm:cxn modelId="{36BC5096-47FE-440B-A638-09328CB05F14}" type="presParOf" srcId="{B77E2658-8B63-4EB9-965B-FCFBF5903450}" destId="{2E5F96D6-53F5-4B80-B622-32FE07420FA0}" srcOrd="8" destOrd="0" presId="urn:microsoft.com/office/officeart/2005/8/layout/process4"/>
    <dgm:cxn modelId="{8376CF25-A37D-4F73-9689-6D410C173EC0}" type="presParOf" srcId="{2E5F96D6-53F5-4B80-B622-32FE07420FA0}" destId="{849CE374-DBC9-410E-AF81-1252A182C58B}" srcOrd="0" destOrd="0" presId="urn:microsoft.com/office/officeart/2005/8/layout/process4"/>
    <dgm:cxn modelId="{6837E41D-2712-4DCA-90E3-7B5D797E69AD}" type="presParOf" srcId="{B77E2658-8B63-4EB9-965B-FCFBF5903450}" destId="{0DE678A5-E58F-4B04-BD7A-94DD02F7C225}" srcOrd="9" destOrd="0" presId="urn:microsoft.com/office/officeart/2005/8/layout/process4"/>
    <dgm:cxn modelId="{8A051849-7A11-4360-951A-6D9D6AE46D4D}" type="presParOf" srcId="{B77E2658-8B63-4EB9-965B-FCFBF5903450}" destId="{AD2FFFF3-44C2-4380-9D86-D264E691A3EA}" srcOrd="10" destOrd="0" presId="urn:microsoft.com/office/officeart/2005/8/layout/process4"/>
    <dgm:cxn modelId="{F197F206-0A91-4AA6-8001-F616536961EC}" type="presParOf" srcId="{AD2FFFF3-44C2-4380-9D86-D264E691A3EA}" destId="{8A10117A-B723-4221-AAEF-F628D118B5E3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D8AEB156-2D9F-445C-9CC9-468679BF1C87}" type="doc">
      <dgm:prSet loTypeId="urn:microsoft.com/office/officeart/2005/8/layout/process4" loCatId="process" qsTypeId="urn:microsoft.com/office/officeart/2005/8/quickstyle/simple2" qsCatId="simple" csTypeId="urn:microsoft.com/office/officeart/2005/8/colors/accent3_1" csCatId="accent3" phldr="1"/>
      <dgm:spPr/>
      <dgm:t>
        <a:bodyPr/>
        <a:lstStyle/>
        <a:p>
          <a:endParaRPr lang="ru-RU"/>
        </a:p>
      </dgm:t>
    </dgm:pt>
    <dgm:pt modelId="{E065B548-B4BE-4A5F-94E4-1296E94A5380}">
      <dgm:prSet phldrT="[Текст]" custT="1"/>
      <dgm:spPr/>
      <dgm:t>
        <a:bodyPr/>
        <a:lstStyle/>
        <a:p>
          <a:r>
            <a:rPr lang="ru-RU" sz="1800" dirty="0" smtClean="0"/>
            <a:t>Беседа с женщиной; выяснение намерений в отношении ребенка; выяснение ситуации дома, внешних ресурсов</a:t>
          </a:r>
          <a:endParaRPr lang="ru-RU" sz="1800" dirty="0"/>
        </a:p>
      </dgm:t>
    </dgm:pt>
    <dgm:pt modelId="{58BF86E7-FB4E-4A38-B058-E2F8109F6E0C}" type="parTrans" cxnId="{6931421C-98F7-4459-B875-E717B81312B9}">
      <dgm:prSet/>
      <dgm:spPr/>
      <dgm:t>
        <a:bodyPr/>
        <a:lstStyle/>
        <a:p>
          <a:endParaRPr lang="ru-RU" sz="1800"/>
        </a:p>
      </dgm:t>
    </dgm:pt>
    <dgm:pt modelId="{06ED25E4-0EE7-4EE4-8E4A-5A836EED6D53}" type="sibTrans" cxnId="{6931421C-98F7-4459-B875-E717B81312B9}">
      <dgm:prSet/>
      <dgm:spPr/>
      <dgm:t>
        <a:bodyPr/>
        <a:lstStyle/>
        <a:p>
          <a:endParaRPr lang="ru-RU" sz="1800"/>
        </a:p>
      </dgm:t>
    </dgm:pt>
    <dgm:pt modelId="{5C49A69E-1D54-4AD5-9166-8A744E57598F}">
      <dgm:prSet phldrT="[Текст]" custT="1"/>
      <dgm:spPr/>
      <dgm:t>
        <a:bodyPr/>
        <a:lstStyle/>
        <a:p>
          <a:r>
            <a:rPr lang="ru-RU" sz="1800" dirty="0" smtClean="0"/>
            <a:t>Обращение в УСЗН по месту проживания женщины</a:t>
          </a:r>
          <a:endParaRPr lang="ru-RU" sz="1800" dirty="0"/>
        </a:p>
      </dgm:t>
    </dgm:pt>
    <dgm:pt modelId="{4E956025-A4CA-46B3-8CEE-1BA340A3B4EC}" type="parTrans" cxnId="{AB51E06D-1297-4BF1-B0AC-1A7FB372A298}">
      <dgm:prSet/>
      <dgm:spPr/>
      <dgm:t>
        <a:bodyPr/>
        <a:lstStyle/>
        <a:p>
          <a:endParaRPr lang="ru-RU" sz="1800"/>
        </a:p>
      </dgm:t>
    </dgm:pt>
    <dgm:pt modelId="{4F4DE715-5685-4A80-8E8B-CED54FE1D4F3}" type="sibTrans" cxnId="{AB51E06D-1297-4BF1-B0AC-1A7FB372A298}">
      <dgm:prSet/>
      <dgm:spPr/>
      <dgm:t>
        <a:bodyPr/>
        <a:lstStyle/>
        <a:p>
          <a:endParaRPr lang="ru-RU" sz="1800"/>
        </a:p>
      </dgm:t>
    </dgm:pt>
    <dgm:pt modelId="{B77E2658-8B63-4EB9-965B-FCFBF5903450}" type="pres">
      <dgm:prSet presAssocID="{D8AEB156-2D9F-445C-9CC9-468679BF1C8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48D739A-3584-4404-99A8-1FC201B722BF}" type="pres">
      <dgm:prSet presAssocID="{5C49A69E-1D54-4AD5-9166-8A744E57598F}" presName="boxAndChildren" presStyleCnt="0"/>
      <dgm:spPr/>
    </dgm:pt>
    <dgm:pt modelId="{D93EF83C-5FD5-4390-8A70-C630E8562EDF}" type="pres">
      <dgm:prSet presAssocID="{5C49A69E-1D54-4AD5-9166-8A744E57598F}" presName="parentTextBox" presStyleLbl="node1" presStyleIdx="0" presStyleCnt="2"/>
      <dgm:spPr/>
      <dgm:t>
        <a:bodyPr/>
        <a:lstStyle/>
        <a:p>
          <a:endParaRPr lang="ru-RU"/>
        </a:p>
      </dgm:t>
    </dgm:pt>
    <dgm:pt modelId="{0DE678A5-E58F-4B04-BD7A-94DD02F7C225}" type="pres">
      <dgm:prSet presAssocID="{06ED25E4-0EE7-4EE4-8E4A-5A836EED6D53}" presName="sp" presStyleCnt="0"/>
      <dgm:spPr/>
    </dgm:pt>
    <dgm:pt modelId="{AD2FFFF3-44C2-4380-9D86-D264E691A3EA}" type="pres">
      <dgm:prSet presAssocID="{E065B548-B4BE-4A5F-94E4-1296E94A5380}" presName="arrowAndChildren" presStyleCnt="0"/>
      <dgm:spPr/>
    </dgm:pt>
    <dgm:pt modelId="{8A10117A-B723-4221-AAEF-F628D118B5E3}" type="pres">
      <dgm:prSet presAssocID="{E065B548-B4BE-4A5F-94E4-1296E94A5380}" presName="parentTextArrow" presStyleLbl="node1" presStyleIdx="1" presStyleCnt="2" custLinFactNeighborY="-265"/>
      <dgm:spPr/>
      <dgm:t>
        <a:bodyPr/>
        <a:lstStyle/>
        <a:p>
          <a:endParaRPr lang="ru-RU"/>
        </a:p>
      </dgm:t>
    </dgm:pt>
  </dgm:ptLst>
  <dgm:cxnLst>
    <dgm:cxn modelId="{341FD1B4-8823-497A-86BD-B0DCABFE3D30}" type="presOf" srcId="{5C49A69E-1D54-4AD5-9166-8A744E57598F}" destId="{D93EF83C-5FD5-4390-8A70-C630E8562EDF}" srcOrd="0" destOrd="0" presId="urn:microsoft.com/office/officeart/2005/8/layout/process4"/>
    <dgm:cxn modelId="{6931421C-98F7-4459-B875-E717B81312B9}" srcId="{D8AEB156-2D9F-445C-9CC9-468679BF1C87}" destId="{E065B548-B4BE-4A5F-94E4-1296E94A5380}" srcOrd="0" destOrd="0" parTransId="{58BF86E7-FB4E-4A38-B058-E2F8109F6E0C}" sibTransId="{06ED25E4-0EE7-4EE4-8E4A-5A836EED6D53}"/>
    <dgm:cxn modelId="{13E85DBB-C746-4841-B6AB-E28DADE52D8F}" type="presOf" srcId="{E065B548-B4BE-4A5F-94E4-1296E94A5380}" destId="{8A10117A-B723-4221-AAEF-F628D118B5E3}" srcOrd="0" destOrd="0" presId="urn:microsoft.com/office/officeart/2005/8/layout/process4"/>
    <dgm:cxn modelId="{AB51E06D-1297-4BF1-B0AC-1A7FB372A298}" srcId="{D8AEB156-2D9F-445C-9CC9-468679BF1C87}" destId="{5C49A69E-1D54-4AD5-9166-8A744E57598F}" srcOrd="1" destOrd="0" parTransId="{4E956025-A4CA-46B3-8CEE-1BA340A3B4EC}" sibTransId="{4F4DE715-5685-4A80-8E8B-CED54FE1D4F3}"/>
    <dgm:cxn modelId="{7F470CFF-3F92-469F-958F-8B8DEAF64AB1}" type="presOf" srcId="{D8AEB156-2D9F-445C-9CC9-468679BF1C87}" destId="{B77E2658-8B63-4EB9-965B-FCFBF5903450}" srcOrd="0" destOrd="0" presId="urn:microsoft.com/office/officeart/2005/8/layout/process4"/>
    <dgm:cxn modelId="{CB867EAC-C1A2-4722-BC6D-56131C607346}" type="presParOf" srcId="{B77E2658-8B63-4EB9-965B-FCFBF5903450}" destId="{D48D739A-3584-4404-99A8-1FC201B722BF}" srcOrd="0" destOrd="0" presId="urn:microsoft.com/office/officeart/2005/8/layout/process4"/>
    <dgm:cxn modelId="{B6090DDF-E79F-4F95-959E-649F68F79E3E}" type="presParOf" srcId="{D48D739A-3584-4404-99A8-1FC201B722BF}" destId="{D93EF83C-5FD5-4390-8A70-C630E8562EDF}" srcOrd="0" destOrd="0" presId="urn:microsoft.com/office/officeart/2005/8/layout/process4"/>
    <dgm:cxn modelId="{690A9867-1241-4923-8578-DD076330B81D}" type="presParOf" srcId="{B77E2658-8B63-4EB9-965B-FCFBF5903450}" destId="{0DE678A5-E58F-4B04-BD7A-94DD02F7C225}" srcOrd="1" destOrd="0" presId="urn:microsoft.com/office/officeart/2005/8/layout/process4"/>
    <dgm:cxn modelId="{66677807-2EF1-46BF-A511-88BABD304068}" type="presParOf" srcId="{B77E2658-8B63-4EB9-965B-FCFBF5903450}" destId="{AD2FFFF3-44C2-4380-9D86-D264E691A3EA}" srcOrd="2" destOrd="0" presId="urn:microsoft.com/office/officeart/2005/8/layout/process4"/>
    <dgm:cxn modelId="{63E29BCE-84EB-43A0-B755-286765A4B995}" type="presParOf" srcId="{AD2FFFF3-44C2-4380-9D86-D264E691A3EA}" destId="{8A10117A-B723-4221-AAEF-F628D118B5E3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D8AEB156-2D9F-445C-9CC9-468679BF1C87}" type="doc">
      <dgm:prSet loTypeId="urn:microsoft.com/office/officeart/2005/8/layout/process4" loCatId="process" qsTypeId="urn:microsoft.com/office/officeart/2005/8/quickstyle/simple2" qsCatId="simple" csTypeId="urn:microsoft.com/office/officeart/2005/8/colors/accent3_1" csCatId="accent3" phldr="1"/>
      <dgm:spPr/>
      <dgm:t>
        <a:bodyPr/>
        <a:lstStyle/>
        <a:p>
          <a:endParaRPr lang="ru-RU"/>
        </a:p>
      </dgm:t>
    </dgm:pt>
    <dgm:pt modelId="{E065B548-B4BE-4A5F-94E4-1296E94A5380}">
      <dgm:prSet phldrT="[Текст]" custT="1"/>
      <dgm:spPr/>
      <dgm:t>
        <a:bodyPr/>
        <a:lstStyle/>
        <a:p>
          <a:r>
            <a:rPr lang="ru-RU" sz="1800" dirty="0" smtClean="0"/>
            <a:t>Оформлено согласие на усыновление, документы переданы в ЗАГС и УСЗН;</a:t>
          </a:r>
          <a:endParaRPr lang="ru-RU" sz="1800" dirty="0"/>
        </a:p>
      </dgm:t>
    </dgm:pt>
    <dgm:pt modelId="{58BF86E7-FB4E-4A38-B058-E2F8109F6E0C}" type="parTrans" cxnId="{6931421C-98F7-4459-B875-E717B81312B9}">
      <dgm:prSet/>
      <dgm:spPr/>
      <dgm:t>
        <a:bodyPr/>
        <a:lstStyle/>
        <a:p>
          <a:endParaRPr lang="ru-RU" sz="1800"/>
        </a:p>
      </dgm:t>
    </dgm:pt>
    <dgm:pt modelId="{06ED25E4-0EE7-4EE4-8E4A-5A836EED6D53}" type="sibTrans" cxnId="{6931421C-98F7-4459-B875-E717B81312B9}">
      <dgm:prSet/>
      <dgm:spPr/>
      <dgm:t>
        <a:bodyPr/>
        <a:lstStyle/>
        <a:p>
          <a:endParaRPr lang="ru-RU" sz="1800"/>
        </a:p>
      </dgm:t>
    </dgm:pt>
    <dgm:pt modelId="{C45D90D9-118B-4743-A66A-B8CF09E3B45E}">
      <dgm:prSet phldrT="[Текст]" custT="1"/>
      <dgm:spPr/>
      <dgm:t>
        <a:bodyPr/>
        <a:lstStyle/>
        <a:p>
          <a:r>
            <a:rPr lang="ru-RU" sz="1800" dirty="0" smtClean="0"/>
            <a:t>Информация о семье и подозрении на жестокое обращение в отношении 12 летнего переданы в ОВД, комиссию по ПДН и УСЗН по месту регистрации и на адрес, с которого женщина была доставлена скорой помощью</a:t>
          </a:r>
          <a:endParaRPr lang="ru-RU" sz="1800" dirty="0"/>
        </a:p>
      </dgm:t>
    </dgm:pt>
    <dgm:pt modelId="{4908ABBA-C191-402E-823C-3DDABFF1307A}" type="parTrans" cxnId="{97ECAF04-5159-411C-B028-DA53E32350E9}">
      <dgm:prSet/>
      <dgm:spPr/>
      <dgm:t>
        <a:bodyPr/>
        <a:lstStyle/>
        <a:p>
          <a:endParaRPr lang="ru-RU"/>
        </a:p>
      </dgm:t>
    </dgm:pt>
    <dgm:pt modelId="{53A5BDDA-E65C-47A5-B7C1-E629FD33E1BF}" type="sibTrans" cxnId="{97ECAF04-5159-411C-B028-DA53E32350E9}">
      <dgm:prSet/>
      <dgm:spPr/>
      <dgm:t>
        <a:bodyPr/>
        <a:lstStyle/>
        <a:p>
          <a:endParaRPr lang="ru-RU"/>
        </a:p>
      </dgm:t>
    </dgm:pt>
    <dgm:pt modelId="{B77E2658-8B63-4EB9-965B-FCFBF5903450}" type="pres">
      <dgm:prSet presAssocID="{D8AEB156-2D9F-445C-9CC9-468679BF1C8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907D414-911E-4167-B132-257F5A2C9311}" type="pres">
      <dgm:prSet presAssocID="{C45D90D9-118B-4743-A66A-B8CF09E3B45E}" presName="boxAndChildren" presStyleCnt="0"/>
      <dgm:spPr/>
    </dgm:pt>
    <dgm:pt modelId="{B005519A-62A1-410E-A25A-4CF2BE870476}" type="pres">
      <dgm:prSet presAssocID="{C45D90D9-118B-4743-A66A-B8CF09E3B45E}" presName="parentTextBox" presStyleLbl="node1" presStyleIdx="0" presStyleCnt="2"/>
      <dgm:spPr/>
      <dgm:t>
        <a:bodyPr/>
        <a:lstStyle/>
        <a:p>
          <a:endParaRPr lang="ru-RU"/>
        </a:p>
      </dgm:t>
    </dgm:pt>
    <dgm:pt modelId="{0DE678A5-E58F-4B04-BD7A-94DD02F7C225}" type="pres">
      <dgm:prSet presAssocID="{06ED25E4-0EE7-4EE4-8E4A-5A836EED6D53}" presName="sp" presStyleCnt="0"/>
      <dgm:spPr/>
    </dgm:pt>
    <dgm:pt modelId="{AD2FFFF3-44C2-4380-9D86-D264E691A3EA}" type="pres">
      <dgm:prSet presAssocID="{E065B548-B4BE-4A5F-94E4-1296E94A5380}" presName="arrowAndChildren" presStyleCnt="0"/>
      <dgm:spPr/>
    </dgm:pt>
    <dgm:pt modelId="{8A10117A-B723-4221-AAEF-F628D118B5E3}" type="pres">
      <dgm:prSet presAssocID="{E065B548-B4BE-4A5F-94E4-1296E94A5380}" presName="parentTextArrow" presStyleLbl="node1" presStyleIdx="1" presStyleCnt="2" custLinFactNeighborY="-4934"/>
      <dgm:spPr/>
      <dgm:t>
        <a:bodyPr/>
        <a:lstStyle/>
        <a:p>
          <a:endParaRPr lang="ru-RU"/>
        </a:p>
      </dgm:t>
    </dgm:pt>
  </dgm:ptLst>
  <dgm:cxnLst>
    <dgm:cxn modelId="{744E51E1-AD9C-4B37-858C-960CD5D2A281}" type="presOf" srcId="{C45D90D9-118B-4743-A66A-B8CF09E3B45E}" destId="{B005519A-62A1-410E-A25A-4CF2BE870476}" srcOrd="0" destOrd="0" presId="urn:microsoft.com/office/officeart/2005/8/layout/process4"/>
    <dgm:cxn modelId="{ACA3E062-8C3B-4BD2-BD26-B039F6E264C6}" type="presOf" srcId="{E065B548-B4BE-4A5F-94E4-1296E94A5380}" destId="{8A10117A-B723-4221-AAEF-F628D118B5E3}" srcOrd="0" destOrd="0" presId="urn:microsoft.com/office/officeart/2005/8/layout/process4"/>
    <dgm:cxn modelId="{6931421C-98F7-4459-B875-E717B81312B9}" srcId="{D8AEB156-2D9F-445C-9CC9-468679BF1C87}" destId="{E065B548-B4BE-4A5F-94E4-1296E94A5380}" srcOrd="0" destOrd="0" parTransId="{58BF86E7-FB4E-4A38-B058-E2F8109F6E0C}" sibTransId="{06ED25E4-0EE7-4EE4-8E4A-5A836EED6D53}"/>
    <dgm:cxn modelId="{84B4FEE2-F4A5-4F2B-9757-4A5BE5E5047B}" type="presOf" srcId="{D8AEB156-2D9F-445C-9CC9-468679BF1C87}" destId="{B77E2658-8B63-4EB9-965B-FCFBF5903450}" srcOrd="0" destOrd="0" presId="urn:microsoft.com/office/officeart/2005/8/layout/process4"/>
    <dgm:cxn modelId="{97ECAF04-5159-411C-B028-DA53E32350E9}" srcId="{D8AEB156-2D9F-445C-9CC9-468679BF1C87}" destId="{C45D90D9-118B-4743-A66A-B8CF09E3B45E}" srcOrd="1" destOrd="0" parTransId="{4908ABBA-C191-402E-823C-3DDABFF1307A}" sibTransId="{53A5BDDA-E65C-47A5-B7C1-E629FD33E1BF}"/>
    <dgm:cxn modelId="{D8C68F81-50D1-441B-A7E3-82694E0104AC}" type="presParOf" srcId="{B77E2658-8B63-4EB9-965B-FCFBF5903450}" destId="{E907D414-911E-4167-B132-257F5A2C9311}" srcOrd="0" destOrd="0" presId="urn:microsoft.com/office/officeart/2005/8/layout/process4"/>
    <dgm:cxn modelId="{27FA5EF2-E1A3-472B-9027-7CEB1EDEC3A3}" type="presParOf" srcId="{E907D414-911E-4167-B132-257F5A2C9311}" destId="{B005519A-62A1-410E-A25A-4CF2BE870476}" srcOrd="0" destOrd="0" presId="urn:microsoft.com/office/officeart/2005/8/layout/process4"/>
    <dgm:cxn modelId="{364D2C61-C773-48CF-9F0F-A1810FEFB9E5}" type="presParOf" srcId="{B77E2658-8B63-4EB9-965B-FCFBF5903450}" destId="{0DE678A5-E58F-4B04-BD7A-94DD02F7C225}" srcOrd="1" destOrd="0" presId="urn:microsoft.com/office/officeart/2005/8/layout/process4"/>
    <dgm:cxn modelId="{53E7EFF8-6A95-4CC5-A80D-7473788499B5}" type="presParOf" srcId="{B77E2658-8B63-4EB9-965B-FCFBF5903450}" destId="{AD2FFFF3-44C2-4380-9D86-D264E691A3EA}" srcOrd="2" destOrd="0" presId="urn:microsoft.com/office/officeart/2005/8/layout/process4"/>
    <dgm:cxn modelId="{EF64D268-0A47-4CCA-B5F2-17095B21BEFE}" type="presParOf" srcId="{AD2FFFF3-44C2-4380-9D86-D264E691A3EA}" destId="{8A10117A-B723-4221-AAEF-F628D118B5E3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#3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4526E977-6650-4EBD-933D-C3E763E1594D}" type="datetimeFigureOut">
              <a:rPr lang="ru-RU"/>
              <a:pPr>
                <a:defRPr/>
              </a:pPr>
              <a:t>16.09.2015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771E4500-CF3F-4224-9B79-F9B32FE995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AE6FB3A4-972F-40C8-A449-4536A2282644}" type="datetimeFigureOut">
              <a:rPr lang="ru-RU"/>
              <a:pPr>
                <a:defRPr/>
              </a:pPr>
              <a:t>16.09.2015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318DFAF-6819-479A-97CA-4E8168994E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638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693FAE9-4912-40C2-B060-73F94FCEB384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048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60A0C29-3C0F-44CA-BE8A-2D48BF697128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253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040EF89-BE21-4131-A514-174D6A59C444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174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166BA33-9C4B-4EE5-AF0D-90EB7DADD6C3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8E045C-0B95-4326-8F22-E9BD75182AFB}" type="datetimeFigureOut">
              <a:rPr lang="ru-RU"/>
              <a:pPr>
                <a:defRPr/>
              </a:pPr>
              <a:t>16.09.2015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4C442C-A8EF-4F31-97C6-E645C68AED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58E1E9-363C-4D8A-9167-5AF53EF26714}" type="datetimeFigureOut">
              <a:rPr lang="ru-RU"/>
              <a:pPr>
                <a:defRPr/>
              </a:pPr>
              <a:t>16.09.2015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50B3C4-2CE4-4860-9A70-31B9056CB5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87733C-D402-4980-AAB2-F05F7D81CB52}" type="datetimeFigureOut">
              <a:rPr lang="ru-RU"/>
              <a:pPr>
                <a:defRPr/>
              </a:pPr>
              <a:t>16.09.2015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EDDBB7-F49C-4E16-939C-B39A38C5C6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DD8C29-F03E-42DC-9375-1644C516F104}" type="datetimeFigureOut">
              <a:rPr lang="ru-RU"/>
              <a:pPr>
                <a:defRPr/>
              </a:pPr>
              <a:t>16.09.2015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78A1A3-D6C8-4D95-8E04-46DC0430A6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774C11-BFDC-486D-BF55-2910D47926AA}" type="datetimeFigureOut">
              <a:rPr lang="ru-RU"/>
              <a:pPr>
                <a:defRPr/>
              </a:pPr>
              <a:t>16.09.2015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A28F8B-B26C-44B2-BEC2-2E3CB09C81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AF77C9-9FB8-447C-A3DC-9C0F99BA7C6D}" type="datetimeFigureOut">
              <a:rPr lang="ru-RU"/>
              <a:pPr>
                <a:defRPr/>
              </a:pPr>
              <a:t>16.09.2015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FAAF56-2B88-48BF-A327-A9DA73F0CC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5337B3-337E-44CE-9905-D03EDE917E49}" type="datetimeFigureOut">
              <a:rPr lang="ru-RU"/>
              <a:pPr>
                <a:defRPr/>
              </a:pPr>
              <a:t>16.09.2015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0ABA25-7EDE-43D0-B03F-5DC281A3D2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3A6C60-6494-4B8A-B628-0B2FFA747C6A}" type="datetimeFigureOut">
              <a:rPr lang="ru-RU"/>
              <a:pPr>
                <a:defRPr/>
              </a:pPr>
              <a:t>16.09.2015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06C128-9FC0-460A-BDA3-F64BD197F2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8E2E05-F05D-47F9-9979-46238BBB3D93}" type="datetimeFigureOut">
              <a:rPr lang="ru-RU"/>
              <a:pPr>
                <a:defRPr/>
              </a:pPr>
              <a:t>16.09.2015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538E2D-8A67-40F1-837F-5863717E49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65CEF5-091D-4C46-9A6B-2C477DDAE916}" type="datetimeFigureOut">
              <a:rPr lang="ru-RU"/>
              <a:pPr>
                <a:defRPr/>
              </a:pPr>
              <a:t>16.09.2015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5F5A46-776D-48DB-8EFE-A73F76CFBE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3BF5EC-5C97-46FE-899B-0E380C89C223}" type="datetimeFigureOut">
              <a:rPr lang="ru-RU"/>
              <a:pPr>
                <a:defRPr/>
              </a:pPr>
              <a:t>16.09.2015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CD369-7581-4EB6-9769-E2784C15E6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  <a:alpha val="4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E3C3FAF-56C4-424B-8DF0-7C4E0484303E}" type="datetimeFigureOut">
              <a:rPr lang="ru-RU"/>
              <a:pPr>
                <a:defRPr/>
              </a:pPr>
              <a:t>16.09.2015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CD99B82-AEDF-4355-9E0C-875AF873C7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81" r:id="rId3"/>
    <p:sldLayoutId id="2147483680" r:id="rId4"/>
    <p:sldLayoutId id="2147483679" r:id="rId5"/>
    <p:sldLayoutId id="2147483678" r:id="rId6"/>
    <p:sldLayoutId id="2147483677" r:id="rId7"/>
    <p:sldLayoutId id="2147483676" r:id="rId8"/>
    <p:sldLayoutId id="2147483675" r:id="rId9"/>
    <p:sldLayoutId id="2147483674" r:id="rId10"/>
    <p:sldLayoutId id="214748367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gi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gif"/><Relationship Id="rId5" Type="http://schemas.openxmlformats.org/officeDocument/2006/relationships/image" Target="../media/image15.gif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9.xml"/><Relationship Id="rId3" Type="http://schemas.openxmlformats.org/officeDocument/2006/relationships/diagramLayout" Target="../diagrams/layout8.xml"/><Relationship Id="rId7" Type="http://schemas.openxmlformats.org/officeDocument/2006/relationships/diagramData" Target="../diagrams/data9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8.xml"/><Relationship Id="rId11" Type="http://schemas.microsoft.com/office/2007/relationships/diagramDrawing" Target="../diagrams/drawing9.xml"/><Relationship Id="rId5" Type="http://schemas.openxmlformats.org/officeDocument/2006/relationships/diagramColors" Target="../diagrams/colors8.xml"/><Relationship Id="rId10" Type="http://schemas.openxmlformats.org/officeDocument/2006/relationships/diagramColors" Target="../diagrams/colors9.xml"/><Relationship Id="rId4" Type="http://schemas.openxmlformats.org/officeDocument/2006/relationships/diagramQuickStyle" Target="../diagrams/quickStyle8.xml"/><Relationship Id="rId9" Type="http://schemas.openxmlformats.org/officeDocument/2006/relationships/diagramQuickStyle" Target="../diagrams/quickStyle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3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diagramLayout" Target="../diagrams/layout5.xml"/><Relationship Id="rId7" Type="http://schemas.openxmlformats.org/officeDocument/2006/relationships/image" Target="../media/image6.jpe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Relationship Id="rId9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Box 1"/>
          <p:cNvSpPr txBox="1">
            <a:spLocks noChangeArrowheads="1"/>
          </p:cNvSpPr>
          <p:nvPr/>
        </p:nvSpPr>
        <p:spPr bwMode="auto">
          <a:xfrm>
            <a:off x="1049338" y="146050"/>
            <a:ext cx="7775575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>
                <a:latin typeface="Calibri" pitchFamily="34" charset="0"/>
              </a:rPr>
              <a:t>Государственное бюджетное учреждение здравоохранения</a:t>
            </a:r>
          </a:p>
          <a:p>
            <a:pPr algn="ctr"/>
            <a:r>
              <a:rPr lang="ru-RU" sz="1400" b="1">
                <a:latin typeface="Calibri" pitchFamily="34" charset="0"/>
              </a:rPr>
              <a:t> Свердловской области</a:t>
            </a:r>
          </a:p>
          <a:p>
            <a:pPr algn="ctr"/>
            <a:r>
              <a:rPr lang="ru-RU" sz="1400" b="1">
                <a:latin typeface="Calibri" pitchFamily="34" charset="0"/>
              </a:rPr>
              <a:t>Областная детская клиническая больница № 1</a:t>
            </a:r>
          </a:p>
          <a:p>
            <a:pPr algn="ctr"/>
            <a:r>
              <a:rPr lang="ru-RU" sz="1400" b="1">
                <a:latin typeface="Calibri" pitchFamily="34" charset="0"/>
              </a:rPr>
              <a:t>«Областной перинатальный центр»</a:t>
            </a:r>
          </a:p>
        </p:txBody>
      </p:sp>
      <p:pic>
        <p:nvPicPr>
          <p:cNvPr id="15362" name="Рисунок 2"/>
          <p:cNvPicPr>
            <a:picLocks noChangeAspect="1" noChangeArrowheads="1"/>
          </p:cNvPicPr>
          <p:nvPr/>
        </p:nvPicPr>
        <p:blipFill>
          <a:blip r:embed="rId3"/>
          <a:srcRect l="7143" t="-703" r="9740"/>
          <a:stretch>
            <a:fillRect/>
          </a:stretch>
        </p:blipFill>
        <p:spPr bwMode="auto">
          <a:xfrm>
            <a:off x="2159000" y="227013"/>
            <a:ext cx="719138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TextBox 3"/>
          <p:cNvSpPr txBox="1">
            <a:spLocks noChangeArrowheads="1"/>
          </p:cNvSpPr>
          <p:nvPr/>
        </p:nvSpPr>
        <p:spPr bwMode="auto">
          <a:xfrm>
            <a:off x="217488" y="1412875"/>
            <a:ext cx="8677275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latin typeface="Calibri" pitchFamily="34" charset="0"/>
              </a:rPr>
              <a:t>Опыт работы «Центра медико-социальной и психологической помощи»</a:t>
            </a:r>
            <a:r>
              <a:rPr lang="en-US" sz="3200" b="1">
                <a:latin typeface="Calibri" pitchFamily="34" charset="0"/>
              </a:rPr>
              <a:t> </a:t>
            </a:r>
            <a:endParaRPr lang="ru-RU" sz="4000" b="1">
              <a:latin typeface="Calibri" pitchFamily="34" charset="0"/>
            </a:endParaRPr>
          </a:p>
        </p:txBody>
      </p:sp>
      <p:sp>
        <p:nvSpPr>
          <p:cNvPr id="15364" name="TextBox 5"/>
          <p:cNvSpPr txBox="1">
            <a:spLocks noChangeArrowheads="1"/>
          </p:cNvSpPr>
          <p:nvPr/>
        </p:nvSpPr>
        <p:spPr bwMode="auto">
          <a:xfrm>
            <a:off x="3578225" y="6488113"/>
            <a:ext cx="230346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>Екатеринбург, 2015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/>
            </a:extLst>
          </a:blip>
          <a:srcRect l="7854" t="18935" r="6670"/>
          <a:stretch/>
        </p:blipFill>
        <p:spPr bwMode="auto">
          <a:xfrm>
            <a:off x="1508367" y="2538794"/>
            <a:ext cx="6443587" cy="374780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  <a:ext uri="{91240B29-F687-4F45-9708-019B960494DF}"/>
          </a:extLst>
        </p:spPr>
      </p:pic>
      <p:sp>
        <p:nvSpPr>
          <p:cNvPr id="15366" name="TextBox 4"/>
          <p:cNvSpPr txBox="1">
            <a:spLocks noChangeArrowheads="1"/>
          </p:cNvSpPr>
          <p:nvPr/>
        </p:nvSpPr>
        <p:spPr bwMode="auto">
          <a:xfrm>
            <a:off x="5222875" y="2781300"/>
            <a:ext cx="367188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sz="2000" b="1">
                <a:latin typeface="Calibri" pitchFamily="34" charset="0"/>
              </a:rPr>
              <a:t>		Пирогова К.В. </a:t>
            </a:r>
          </a:p>
          <a:p>
            <a:pPr algn="r"/>
            <a:r>
              <a:rPr lang="ru-RU" sz="2000" b="1">
                <a:latin typeface="Calibri" pitchFamily="34" charset="0"/>
              </a:rPr>
              <a:t>Пестерева Ю.В.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95288" y="1341438"/>
          <a:ext cx="8424862" cy="4391025"/>
        </p:xfrm>
        <a:graphic>
          <a:graphicData uri="http://schemas.openxmlformats.org/drawingml/2006/table">
            <a:tbl>
              <a:tblPr/>
              <a:tblGrid>
                <a:gridCol w="4211637"/>
                <a:gridCol w="4213225"/>
              </a:tblGrid>
              <a:tr h="301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cs typeface="Times New Roman" charset="0"/>
                        </a:rPr>
                        <a:t>Дата поступления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cs typeface="Times New Roman" charset="0"/>
                        </a:rPr>
                        <a:t> 02.02.2015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1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cs typeface="Times New Roman" charset="0"/>
                        </a:rPr>
                        <a:t>Ф.И.О.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cs typeface="Times New Roman" charset="0"/>
                        </a:rPr>
                        <a:t> Иванова Елена Петровна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1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cs typeface="Times New Roman" charset="0"/>
                        </a:rPr>
                        <a:t>Дата рождения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cs typeface="Times New Roman" charset="0"/>
                        </a:rPr>
                        <a:t> 12.01.2012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1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cs typeface="Times New Roman" charset="0"/>
                        </a:rPr>
                        <a:t>Откуда поступил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cs typeface="Times New Roman" charset="0"/>
                        </a:rPr>
                        <a:t> из дома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1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cs typeface="Times New Roman" charset="0"/>
                        </a:rPr>
                        <a:t>Кем доставлен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cs typeface="Times New Roman" charset="0"/>
                        </a:rPr>
                        <a:t>самостоятельно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8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cs typeface="Times New Roman" charset="0"/>
                        </a:rPr>
                        <a:t>Куда поступил (отделение)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cs typeface="Times New Roman" charset="0"/>
                        </a:rPr>
                        <a:t>Хирургическое торакальное отделение 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1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cs typeface="Times New Roman" charset="0"/>
                        </a:rPr>
                        <a:t>Адрес прописки (обнаружения)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cs typeface="Times New Roman" charset="0"/>
                        </a:rPr>
                        <a:t> пос. Балтым, ул. Огородная, 17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1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cs typeface="Times New Roman" charset="0"/>
                        </a:rPr>
                        <a:t>Данные о матери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cs typeface="Times New Roman" charset="0"/>
                        </a:rPr>
                        <a:t> Иванова Надежда Аркадьевна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1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cs typeface="Times New Roman" charset="0"/>
                        </a:rPr>
                        <a:t>Данные об отце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cs typeface="Times New Roman" charset="0"/>
                        </a:rPr>
                        <a:t>---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1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cs typeface="Times New Roman" charset="0"/>
                        </a:rPr>
                        <a:t>Диагноз при поступлении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cs typeface="Times New Roman" charset="0"/>
                        </a:rPr>
                        <a:t> 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1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cs typeface="Times New Roman" charset="0"/>
                        </a:rPr>
                        <a:t>МКБ 10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cs typeface="Times New Roman" charset="0"/>
                        </a:rPr>
                        <a:t> 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8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cs typeface="Times New Roman" charset="0"/>
                        </a:rPr>
                        <a:t>Причина обращения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cs typeface="Times New Roman" charset="0"/>
                        </a:rPr>
                        <a:t>Напряженное отношение матери ребенка с персоналом; необоснованное требование дополнительного лечения для ребенка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7690" name="TextBox 6"/>
          <p:cNvSpPr txBox="1">
            <a:spLocks noChangeArrowheads="1"/>
          </p:cNvSpPr>
          <p:nvPr/>
        </p:nvSpPr>
        <p:spPr bwMode="auto">
          <a:xfrm>
            <a:off x="539750" y="333375"/>
            <a:ext cx="82804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latin typeface="Calibri" pitchFamily="34" charset="0"/>
              </a:rPr>
              <a:t>Информационный лист</a:t>
            </a:r>
            <a:endParaRPr lang="ru-RU">
              <a:latin typeface="Calibri" pitchFamily="34" charset="0"/>
            </a:endParaRPr>
          </a:p>
          <a:p>
            <a:r>
              <a:rPr lang="ru-RU" b="1">
                <a:latin typeface="Calibri" pitchFamily="34" charset="0"/>
              </a:rPr>
              <a:t>Ставим  Вас в известность о том, что в стационаре ГБУЗ СО ОДКБ №1 по адресу ул. С. Дерябиной, 32 поступил:</a:t>
            </a:r>
            <a:endParaRPr lang="ru-RU">
              <a:latin typeface="Calibri" pitchFamily="34" charset="0"/>
            </a:endParaRPr>
          </a:p>
          <a:p>
            <a:pPr algn="ctr"/>
            <a:endParaRPr lang="ru-RU">
              <a:latin typeface="Calibri" pitchFamily="34" charset="0"/>
            </a:endParaRPr>
          </a:p>
        </p:txBody>
      </p:sp>
      <p:sp>
        <p:nvSpPr>
          <p:cNvPr id="27691" name="TextBox 8"/>
          <p:cNvSpPr txBox="1">
            <a:spLocks noChangeArrowheads="1"/>
          </p:cNvSpPr>
          <p:nvPr/>
        </p:nvSpPr>
        <p:spPr bwMode="auto">
          <a:xfrm>
            <a:off x="422275" y="5876925"/>
            <a:ext cx="8424863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>
                <a:latin typeface="Times New Roman" charset="0"/>
                <a:cs typeface="Times New Roman" charset="0"/>
              </a:rPr>
              <a:t>Заведующий отделением    Некрасова Елена Герасимовна</a:t>
            </a:r>
          </a:p>
          <a:p>
            <a:r>
              <a:rPr lang="ru-RU" sz="1600">
                <a:latin typeface="Times New Roman" charset="0"/>
                <a:cs typeface="Times New Roman" charset="0"/>
              </a:rPr>
              <a:t> </a:t>
            </a:r>
          </a:p>
          <a:p>
            <a:endParaRPr lang="ru-RU" sz="1600">
              <a:latin typeface="Times New Roman" charset="0"/>
              <a:cs typeface="Times New Roman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extBox 1"/>
          <p:cNvSpPr txBox="1">
            <a:spLocks noChangeArrowheads="1"/>
          </p:cNvSpPr>
          <p:nvPr/>
        </p:nvSpPr>
        <p:spPr bwMode="auto">
          <a:xfrm>
            <a:off x="449263" y="188913"/>
            <a:ext cx="8143875" cy="6678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000">
                <a:latin typeface="Times New Roman" charset="0"/>
                <a:cs typeface="Times New Roman" charset="0"/>
              </a:rPr>
              <a:t>	Органы и учреждения системы профилактики безнадзорности в пределах своей компетенции </a:t>
            </a:r>
            <a:r>
              <a:rPr lang="ru-RU" sz="2000" b="1">
                <a:latin typeface="Times New Roman" charset="0"/>
                <a:cs typeface="Times New Roman" charset="0"/>
              </a:rPr>
              <a:t>обазяны обеспечивать соблюдение прав и законных интересов детей</a:t>
            </a:r>
            <a:r>
              <a:rPr lang="ru-RU" sz="2000">
                <a:latin typeface="Times New Roman" charset="0"/>
                <a:cs typeface="Times New Roman" charset="0"/>
              </a:rPr>
              <a:t>, </a:t>
            </a:r>
            <a:r>
              <a:rPr lang="ru-RU" sz="2000" b="1">
                <a:latin typeface="Times New Roman" charset="0"/>
                <a:cs typeface="Times New Roman" charset="0"/>
              </a:rPr>
              <a:t>осуществлять их защиту от всех форм дискриминации, насилия, оскорбления, сексуальной эксплуатации, грубого обращения, выявлять несовершеннолетних и семьи, находящиеся в социально опасном положеинии, и информировать:</a:t>
            </a:r>
          </a:p>
          <a:p>
            <a:pPr algn="just"/>
            <a:endParaRPr lang="ru-RU" sz="2000">
              <a:latin typeface="Times New Roman" charset="0"/>
              <a:cs typeface="Times New Roman" charset="0"/>
            </a:endParaRPr>
          </a:p>
          <a:p>
            <a:pPr algn="just"/>
            <a:r>
              <a:rPr lang="ru-RU" sz="2000">
                <a:latin typeface="Times New Roman" charset="0"/>
                <a:cs typeface="Times New Roman" charset="0"/>
              </a:rPr>
              <a:t>Органы прокуратуры;</a:t>
            </a:r>
          </a:p>
          <a:p>
            <a:pPr algn="just"/>
            <a:r>
              <a:rPr lang="ru-RU" sz="2000">
                <a:latin typeface="Times New Roman" charset="0"/>
                <a:cs typeface="Times New Roman" charset="0"/>
              </a:rPr>
              <a:t>Комиссию по делам несовершеннолетних; </a:t>
            </a:r>
          </a:p>
          <a:p>
            <a:pPr algn="just"/>
            <a:r>
              <a:rPr lang="ru-RU" sz="2000">
                <a:latin typeface="Times New Roman" charset="0"/>
                <a:cs typeface="Times New Roman" charset="0"/>
              </a:rPr>
              <a:t>Управление социальной политики и отдел опеки и попечительства;</a:t>
            </a:r>
          </a:p>
          <a:p>
            <a:pPr algn="just"/>
            <a:r>
              <a:rPr lang="ru-RU" sz="2000">
                <a:latin typeface="Times New Roman" charset="0"/>
                <a:cs typeface="Times New Roman" charset="0"/>
              </a:rPr>
              <a:t>ОВД;</a:t>
            </a:r>
          </a:p>
          <a:p>
            <a:pPr algn="just"/>
            <a:r>
              <a:rPr lang="ru-RU" sz="2000">
                <a:latin typeface="Times New Roman" charset="0"/>
                <a:cs typeface="Times New Roman" charset="0"/>
              </a:rPr>
              <a:t>Уголовно-испольнительные инспекции;</a:t>
            </a:r>
          </a:p>
          <a:p>
            <a:pPr algn="just"/>
            <a:r>
              <a:rPr lang="ru-RU" sz="2000">
                <a:latin typeface="Times New Roman" charset="0"/>
                <a:cs typeface="Times New Roman" charset="0"/>
              </a:rPr>
              <a:t>Орган управления здравоохранением; </a:t>
            </a:r>
          </a:p>
          <a:p>
            <a:pPr algn="just"/>
            <a:r>
              <a:rPr lang="ru-RU" sz="2000">
                <a:latin typeface="Times New Roman" charset="0"/>
                <a:cs typeface="Times New Roman" charset="0"/>
              </a:rPr>
              <a:t>Орган, осущетвляющий управление в сфере образования;</a:t>
            </a:r>
            <a:br>
              <a:rPr lang="ru-RU" sz="2000">
                <a:latin typeface="Times New Roman" charset="0"/>
                <a:cs typeface="Times New Roman" charset="0"/>
              </a:rPr>
            </a:br>
            <a:r>
              <a:rPr lang="ru-RU" sz="2000">
                <a:latin typeface="Times New Roman" charset="0"/>
                <a:cs typeface="Times New Roman" charset="0"/>
              </a:rPr>
              <a:t>орган по делам молодежи.</a:t>
            </a:r>
          </a:p>
          <a:p>
            <a:pPr algn="just"/>
            <a:r>
              <a:rPr lang="ru-RU" sz="2000" b="1">
                <a:latin typeface="Times New Roman" charset="0"/>
                <a:cs typeface="Times New Roman" charset="0"/>
              </a:rPr>
              <a:t>Любая информация подлежит хранению и использованию в порядке, обеспечивающем ее конфиденциальность.</a:t>
            </a:r>
          </a:p>
          <a:p>
            <a:pPr algn="just"/>
            <a:endParaRPr lang="ru-RU" sz="2000" b="1">
              <a:latin typeface="Times New Roman" charset="0"/>
              <a:cs typeface="Times New Roman" charset="0"/>
            </a:endParaRPr>
          </a:p>
          <a:p>
            <a:pPr algn="just"/>
            <a:endParaRPr lang="ru-RU" sz="2000" b="1">
              <a:latin typeface="Times New Roman" charset="0"/>
              <a:cs typeface="Times New Roman" charset="0"/>
            </a:endParaRPr>
          </a:p>
          <a:p>
            <a:pPr algn="just"/>
            <a:r>
              <a:rPr lang="ru-RU" sz="1600">
                <a:latin typeface="Times New Roman" charset="0"/>
                <a:cs typeface="Times New Roman" charset="0"/>
              </a:rPr>
              <a:t>Выдержка из СТ.9 ФЗ ОТ 24.06.1999 Г. №120-ФЗ </a:t>
            </a:r>
          </a:p>
          <a:p>
            <a:pPr algn="just"/>
            <a:r>
              <a:rPr lang="ru-RU" sz="1600">
                <a:latin typeface="Times New Roman" charset="0"/>
                <a:cs typeface="Times New Roman" charset="0"/>
              </a:rPr>
              <a:t>«Об основах системы профилактики безнадзорности и правонарушений несовершеннолетних»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extBox 1"/>
          <p:cNvSpPr txBox="1">
            <a:spLocks noChangeArrowheads="1"/>
          </p:cNvSpPr>
          <p:nvPr/>
        </p:nvSpPr>
        <p:spPr bwMode="auto">
          <a:xfrm>
            <a:off x="190500" y="260350"/>
            <a:ext cx="867568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latin typeface="Calibri" pitchFamily="34" charset="0"/>
              </a:rPr>
              <a:t>«Центр кризисной беременности» Областного перинатального центра сотрудничает с такими организациями, как:</a:t>
            </a:r>
          </a:p>
        </p:txBody>
      </p:sp>
      <p:pic>
        <p:nvPicPr>
          <p:cNvPr id="29698" name="Picture 2" descr="&amp;Gcy;&amp;lcy;&amp;acy;&amp;vcy;&amp;ncy;&amp;acy;&amp;yacy; &amp;scy;&amp;tcy;&amp;rcy;&amp;acy;&amp;ncy;&amp;icy;&amp;tscy;&amp;a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1050925"/>
            <a:ext cx="2016125" cy="153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9" name="TextBox 2"/>
          <p:cNvSpPr txBox="1">
            <a:spLocks noChangeArrowheads="1"/>
          </p:cNvSpPr>
          <p:nvPr/>
        </p:nvSpPr>
        <p:spPr bwMode="auto">
          <a:xfrm>
            <a:off x="2339975" y="1165225"/>
            <a:ext cx="652621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Министерство социальной политики Свердловской области;</a:t>
            </a:r>
            <a:br>
              <a:rPr lang="ru-RU">
                <a:latin typeface="Calibri" pitchFamily="34" charset="0"/>
              </a:rPr>
            </a:br>
            <a:r>
              <a:rPr lang="ru-RU">
                <a:latin typeface="Calibri" pitchFamily="34" charset="0"/>
              </a:rPr>
              <a:t>Министерством здравоохранения Свердловской области;</a:t>
            </a:r>
          </a:p>
          <a:p>
            <a:r>
              <a:rPr lang="ru-RU">
                <a:latin typeface="Calibri" pitchFamily="34" charset="0"/>
              </a:rPr>
              <a:t>Управлениями социальной политики муниципальных образований Свердловской области</a:t>
            </a:r>
          </a:p>
        </p:txBody>
      </p:sp>
      <p:pic>
        <p:nvPicPr>
          <p:cNvPr id="29700" name="Picture 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1625" y="4529138"/>
            <a:ext cx="1069975" cy="120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1625" y="3551238"/>
            <a:ext cx="2436813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2" name="Picture 5" descr="http://www.masini.ro/imagini/galerie/4965/ucraina-ar-putea-organiza-o-cursa-de-f-1/ucraina-ar-putea-organiza-o-cursa-de-f-138387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27125" y="2727325"/>
            <a:ext cx="923925" cy="62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3" name="Picture 7" descr="http://poezdok.net/images/stories/stran/65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24075" y="2716213"/>
            <a:ext cx="1025525" cy="61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4" name="Picture 9" descr="http://top5s.net/wp-content/uploads/2011/05/51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90500" y="2738438"/>
            <a:ext cx="854075" cy="569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5" name="TextBox 4"/>
          <p:cNvSpPr txBox="1">
            <a:spLocks noChangeArrowheads="1"/>
          </p:cNvSpPr>
          <p:nvPr/>
        </p:nvSpPr>
        <p:spPr bwMode="auto">
          <a:xfrm>
            <a:off x="3203575" y="2684463"/>
            <a:ext cx="5256213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Консульства и посольства иностранных государств в России; национальными диаспорами</a:t>
            </a:r>
          </a:p>
        </p:txBody>
      </p:sp>
      <p:sp>
        <p:nvSpPr>
          <p:cNvPr id="29706" name="TextBox 5"/>
          <p:cNvSpPr txBox="1">
            <a:spLocks noChangeArrowheads="1"/>
          </p:cNvSpPr>
          <p:nvPr/>
        </p:nvSpPr>
        <p:spPr bwMode="auto">
          <a:xfrm>
            <a:off x="2925763" y="3810000"/>
            <a:ext cx="581183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Центр социальной помощи семье и детям «Каравелла» , «Малахит», «Аистенок» </a:t>
            </a:r>
          </a:p>
        </p:txBody>
      </p:sp>
      <p:sp>
        <p:nvSpPr>
          <p:cNvPr id="29707" name="TextBox 7"/>
          <p:cNvSpPr txBox="1">
            <a:spLocks noChangeArrowheads="1"/>
          </p:cNvSpPr>
          <p:nvPr/>
        </p:nvSpPr>
        <p:spPr bwMode="auto">
          <a:xfrm>
            <a:off x="1692275" y="4743450"/>
            <a:ext cx="648176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Негосударственный социальный центр «Станица Державная» </a:t>
            </a:r>
          </a:p>
          <a:p>
            <a:endParaRPr lang="ru-RU">
              <a:latin typeface="Calibri" pitchFamily="34" charset="0"/>
            </a:endParaRPr>
          </a:p>
        </p:txBody>
      </p:sp>
      <p:pic>
        <p:nvPicPr>
          <p:cNvPr id="29708" name="Picture 3"/>
          <p:cNvPicPr>
            <a:picLocks noChangeAspect="1" noChangeArrowheads="1"/>
          </p:cNvPicPr>
          <p:nvPr/>
        </p:nvPicPr>
        <p:blipFill>
          <a:blip r:embed="rId8"/>
          <a:srcRect t="3108" r="57788"/>
          <a:stretch>
            <a:fillRect/>
          </a:stretch>
        </p:blipFill>
        <p:spPr bwMode="auto">
          <a:xfrm>
            <a:off x="420688" y="5745163"/>
            <a:ext cx="6350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9" name="TextBox 8"/>
          <p:cNvSpPr txBox="1">
            <a:spLocks noChangeArrowheads="1"/>
          </p:cNvSpPr>
          <p:nvPr/>
        </p:nvSpPr>
        <p:spPr bwMode="auto">
          <a:xfrm>
            <a:off x="1127125" y="5949950"/>
            <a:ext cx="773906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Свердловский областной центр по профилактике и лечению ВИЧ-инфекции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extBox 2"/>
          <p:cNvSpPr txBox="1">
            <a:spLocks noChangeArrowheads="1"/>
          </p:cNvSpPr>
          <p:nvPr/>
        </p:nvSpPr>
        <p:spPr bwMode="auto">
          <a:xfrm>
            <a:off x="323850" y="404813"/>
            <a:ext cx="8424863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>Анализ случая</a:t>
            </a:r>
            <a:r>
              <a:rPr lang="ru-RU">
                <a:latin typeface="Calibri" pitchFamily="34" charset="0"/>
              </a:rPr>
              <a:t/>
            </a:r>
            <a:br>
              <a:rPr lang="ru-RU">
                <a:latin typeface="Calibri" pitchFamily="34" charset="0"/>
              </a:rPr>
            </a:br>
            <a:r>
              <a:rPr lang="ru-RU" b="1">
                <a:latin typeface="Calibri" pitchFamily="34" charset="0"/>
              </a:rPr>
              <a:t>Женщина, 23 года, официально не замужем.</a:t>
            </a:r>
            <a:br>
              <a:rPr lang="ru-RU" b="1">
                <a:latin typeface="Calibri" pitchFamily="34" charset="0"/>
              </a:rPr>
            </a:br>
            <a:r>
              <a:rPr lang="ru-RU" b="1">
                <a:latin typeface="Calibri" pitchFamily="34" charset="0"/>
              </a:rPr>
              <a:t> 25 недель беременности, антенатальная гибель плода. Женщина заявила, что ей некуда пойти, в семье конфликты, физическое и психологическое насилие  со стороны сожителя. </a:t>
            </a:r>
          </a:p>
        </p:txBody>
      </p:sp>
      <p:graphicFrame>
        <p:nvGraphicFramePr>
          <p:cNvPr id="4" name="Схема 3"/>
          <p:cNvGraphicFramePr/>
          <p:nvPr/>
        </p:nvGraphicFramePr>
        <p:xfrm>
          <a:off x="179512" y="1881992"/>
          <a:ext cx="8712968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extBox 1"/>
          <p:cNvSpPr txBox="1">
            <a:spLocks noChangeArrowheads="1"/>
          </p:cNvSpPr>
          <p:nvPr/>
        </p:nvSpPr>
        <p:spPr bwMode="auto">
          <a:xfrm>
            <a:off x="179388" y="333375"/>
            <a:ext cx="8856662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>Анализ случая.</a:t>
            </a:r>
          </a:p>
          <a:p>
            <a:r>
              <a:rPr lang="ru-RU" b="1">
                <a:latin typeface="Calibri" pitchFamily="34" charset="0"/>
              </a:rPr>
              <a:t>Иностранная гражданка, 28 лет. Официально не замужем, первая беременность, инвалидность (отсутствие нижней правой конечности). </a:t>
            </a:r>
          </a:p>
          <a:p>
            <a:r>
              <a:rPr lang="ru-RU" b="1">
                <a:latin typeface="Calibri" pitchFamily="34" charset="0"/>
              </a:rPr>
              <a:t>В процессе беременности столкнулась с насилием в семье со стороны сожителя </a:t>
            </a:r>
            <a:r>
              <a:rPr lang="ru-RU">
                <a:latin typeface="Calibri" pitchFamily="34" charset="0"/>
              </a:rPr>
              <a:t>сожителя. </a:t>
            </a:r>
          </a:p>
        </p:txBody>
      </p:sp>
      <p:graphicFrame>
        <p:nvGraphicFramePr>
          <p:cNvPr id="4" name="Схема 3"/>
          <p:cNvGraphicFramePr/>
          <p:nvPr/>
        </p:nvGraphicFramePr>
        <p:xfrm>
          <a:off x="179512" y="1532984"/>
          <a:ext cx="8856984" cy="47763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extBox 1"/>
          <p:cNvSpPr txBox="1">
            <a:spLocks noChangeArrowheads="1"/>
          </p:cNvSpPr>
          <p:nvPr/>
        </p:nvSpPr>
        <p:spPr bwMode="auto">
          <a:xfrm>
            <a:off x="158750" y="115888"/>
            <a:ext cx="8856663" cy="1201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>Анализ случая.</a:t>
            </a:r>
          </a:p>
          <a:p>
            <a:r>
              <a:rPr lang="ru-RU" b="1">
                <a:latin typeface="Calibri" pitchFamily="34" charset="0"/>
              </a:rPr>
              <a:t>Женщина, 33 года, вторая беременность, старшему ребенку 12 лет, не  замужем. </a:t>
            </a:r>
            <a:br>
              <a:rPr lang="ru-RU" b="1">
                <a:latin typeface="Calibri" pitchFamily="34" charset="0"/>
              </a:rPr>
            </a:br>
            <a:r>
              <a:rPr lang="ru-RU" b="1">
                <a:latin typeface="Calibri" pitchFamily="34" charset="0"/>
              </a:rPr>
              <a:t>Заявила о желании отказаться от ребенка по причине ТЖС, насилие со стороны сожителя по отношению к ней и старшему ребенку.</a:t>
            </a:r>
          </a:p>
        </p:txBody>
      </p:sp>
      <p:graphicFrame>
        <p:nvGraphicFramePr>
          <p:cNvPr id="3" name="Схема 2"/>
          <p:cNvGraphicFramePr/>
          <p:nvPr/>
        </p:nvGraphicFramePr>
        <p:xfrm>
          <a:off x="141738" y="1309591"/>
          <a:ext cx="8856984" cy="11771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3795" name="TextBox 3"/>
          <p:cNvSpPr txBox="1">
            <a:spLocks noChangeArrowheads="1"/>
          </p:cNvSpPr>
          <p:nvPr/>
        </p:nvSpPr>
        <p:spPr bwMode="auto">
          <a:xfrm>
            <a:off x="158750" y="2492375"/>
            <a:ext cx="8856663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>Специалисты УСЗН оперативно выехали по адресу, но оказалось, что его не существует, семья не числится среди ТЖС, старший ребенок тоже.  В беседе с женщиной выяснилось, что она не готова передавать информацию о реальном месте своего проживания, выдумывает факты, намерение отказаться от ребенка не изменила.</a:t>
            </a:r>
          </a:p>
        </p:txBody>
      </p:sp>
      <p:graphicFrame>
        <p:nvGraphicFramePr>
          <p:cNvPr id="5" name="Схема 4"/>
          <p:cNvGraphicFramePr/>
          <p:nvPr/>
        </p:nvGraphicFramePr>
        <p:xfrm>
          <a:off x="158935" y="4005064"/>
          <a:ext cx="8856984" cy="20882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extBox 1"/>
          <p:cNvSpPr txBox="1">
            <a:spLocks noChangeArrowheads="1"/>
          </p:cNvSpPr>
          <p:nvPr/>
        </p:nvSpPr>
        <p:spPr bwMode="auto">
          <a:xfrm>
            <a:off x="1846263" y="449263"/>
            <a:ext cx="605472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800">
                <a:latin typeface="Calibri" pitchFamily="34" charset="0"/>
              </a:rPr>
              <a:t>Спасибо за внимание!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/>
            </a:extLst>
          </a:blip>
          <a:srcRect l="609" t="563" r="34399" b="-563"/>
          <a:stretch/>
        </p:blipFill>
        <p:spPr bwMode="auto">
          <a:xfrm>
            <a:off x="2032646" y="1421475"/>
            <a:ext cx="5682839" cy="49149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  <a:ext uri="{91240B29-F687-4F45-9708-019B960494DF}"/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Box 1"/>
          <p:cNvSpPr txBox="1">
            <a:spLocks noChangeArrowheads="1"/>
          </p:cNvSpPr>
          <p:nvPr/>
        </p:nvSpPr>
        <p:spPr bwMode="auto">
          <a:xfrm>
            <a:off x="706438" y="188913"/>
            <a:ext cx="770413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latin typeface="Calibri" pitchFamily="34" charset="0"/>
              </a:rPr>
              <a:t>Центр медико-социально и психологической помощи женщинам и детям: предпосылки создания Центра кризисной беременности</a:t>
            </a:r>
          </a:p>
        </p:txBody>
      </p:sp>
      <p:graphicFrame>
        <p:nvGraphicFramePr>
          <p:cNvPr id="3" name="Схема 2"/>
          <p:cNvGraphicFramePr/>
          <p:nvPr/>
        </p:nvGraphicFramePr>
        <p:xfrm>
          <a:off x="467544" y="980728"/>
          <a:ext cx="8280920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107504" y="619283"/>
          <a:ext cx="9036496" cy="62646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8434" name="TextBox 2"/>
          <p:cNvSpPr txBox="1">
            <a:spLocks noChangeArrowheads="1"/>
          </p:cNvSpPr>
          <p:nvPr/>
        </p:nvSpPr>
        <p:spPr bwMode="auto">
          <a:xfrm>
            <a:off x="323850" y="115888"/>
            <a:ext cx="8208963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b="1">
                <a:latin typeface="Calibri" pitchFamily="34" charset="0"/>
              </a:rPr>
              <a:t>28.05.2013 – открытие Центр социально-психологической помощи женщинам и детям на базе Областного перинатального центра </a:t>
            </a:r>
          </a:p>
        </p:txBody>
      </p:sp>
      <p:pic>
        <p:nvPicPr>
          <p:cNvPr id="1026" name="Picture 2" descr="http://sdelanounas.ru/images/img/foto.rg.ru/gall_images_8c2ae419_9b8bc952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6732240" y="379250"/>
            <a:ext cx="2411760" cy="16078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Box 2"/>
          <p:cNvSpPr txBox="1">
            <a:spLocks noChangeArrowheads="1"/>
          </p:cNvSpPr>
          <p:nvPr/>
        </p:nvSpPr>
        <p:spPr bwMode="auto">
          <a:xfrm>
            <a:off x="250825" y="188913"/>
            <a:ext cx="86423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latin typeface="Calibri" pitchFamily="34" charset="0"/>
              </a:rPr>
              <a:t>Социальные особенности пациенток Областного перинатального центра</a:t>
            </a:r>
          </a:p>
        </p:txBody>
      </p:sp>
      <p:graphicFrame>
        <p:nvGraphicFramePr>
          <p:cNvPr id="4" name="Схема 3"/>
          <p:cNvGraphicFramePr/>
          <p:nvPr/>
        </p:nvGraphicFramePr>
        <p:xfrm>
          <a:off x="467544" y="574521"/>
          <a:ext cx="8280920" cy="60228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3244850" y="4508500"/>
            <a:ext cx="2654300" cy="159385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45720" rIns="45720" spcCol="1270" anchor="ctr"/>
          <a:lstStyle/>
          <a:p>
            <a:pPr algn="ctr" defTabSz="533400" fontAlgn="auto">
              <a:lnSpc>
                <a:spcPct val="90000"/>
              </a:lnSpc>
              <a:spcAft>
                <a:spcPct val="35000"/>
              </a:spcAft>
              <a:defRPr/>
            </a:pPr>
            <a:endParaRPr lang="ru-RU" sz="1200" dirty="0"/>
          </a:p>
        </p:txBody>
      </p:sp>
      <p:graphicFrame>
        <p:nvGraphicFramePr>
          <p:cNvPr id="17" name="Схема 16"/>
          <p:cNvGraphicFramePr/>
          <p:nvPr/>
        </p:nvGraphicFramePr>
        <p:xfrm>
          <a:off x="392730" y="237568"/>
          <a:ext cx="8643766" cy="6503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563688" y="503238"/>
          <a:ext cx="6076950" cy="1050925"/>
        </p:xfrm>
        <a:graphic>
          <a:graphicData uri="http://schemas.openxmlformats.org/drawingml/2006/table">
            <a:tbl>
              <a:tblPr/>
              <a:tblGrid>
                <a:gridCol w="6076950"/>
              </a:tblGrid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cs typeface="Times New Roman" charset="0"/>
                        </a:rPr>
                        <a:t>МИНИСТЕРСТВО ЗДРАВООХРАНЕНИЯ СВЕРДЛОВСКОЙ ОБЛАСТИ</a:t>
                      </a:r>
                      <a:b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cs typeface="Times New Roman" charset="0"/>
                        </a:rPr>
                      </a:b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cs typeface="Times New Roman" charset="0"/>
                        </a:rPr>
                        <a:t>ГОСУДАРСТВЕННОЕ БЮДЖЕТНОЕ УЧРЕЖДЕНИЕ ЗДРАВООХРАНЕНИЯ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cs typeface="Times New Roman" charset="0"/>
                        </a:rPr>
                        <a:t>«ОБЛАСТНАЯ ДЕТСКАЯ КЛИНИЧЕСКАЯ БОЛЬНИЦА № 1» 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cs typeface="Times New Roman" charset="0"/>
                        </a:rPr>
                        <a:t>г. Екатеринбург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cs typeface="Times New Roman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3555" name="Rectangle 2"/>
          <p:cNvSpPr>
            <a:spLocks noChangeArrowheads="1"/>
          </p:cNvSpPr>
          <p:nvPr/>
        </p:nvSpPr>
        <p:spPr bwMode="auto">
          <a:xfrm>
            <a:off x="1000125" y="1357313"/>
            <a:ext cx="7550150" cy="620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126960" bIns="0" anchor="ctr">
            <a:spAutoFit/>
          </a:bodyPr>
          <a:lstStyle/>
          <a:p>
            <a:r>
              <a:rPr lang="ru-RU" sz="1600" b="1">
                <a:latin typeface="Times New Roman" charset="0"/>
                <a:cs typeface="Times New Roman" charset="0"/>
              </a:rPr>
              <a:t>ПРИКАЗ</a:t>
            </a:r>
            <a:r>
              <a:rPr lang="ru-RU" sz="1600" b="1">
                <a:solidFill>
                  <a:schemeClr val="tx2"/>
                </a:solidFill>
                <a:latin typeface="Times New Roman" charset="0"/>
                <a:cs typeface="Times New Roman" charset="0"/>
              </a:rPr>
              <a:t> </a:t>
            </a:r>
            <a:r>
              <a:rPr lang="ru-RU" sz="1600" b="1">
                <a:latin typeface="Times New Roman" charset="0"/>
                <a:cs typeface="Times New Roman" charset="0"/>
              </a:rPr>
              <a:t>от 29.01.15 					№44-п</a:t>
            </a:r>
            <a:endParaRPr lang="ru-RU" sz="1600" b="1" i="1">
              <a:latin typeface="Cambria" pitchFamily="18" charset="0"/>
              <a:cs typeface="Times New Roman" charset="0"/>
            </a:endParaRPr>
          </a:p>
          <a:p>
            <a:pPr eaLnBrk="0" hangingPunct="0"/>
            <a:endParaRPr lang="ru-RU" sz="1600">
              <a:cs typeface="Arial" charset="0"/>
            </a:endParaRPr>
          </a:p>
        </p:txBody>
      </p:sp>
      <p:sp>
        <p:nvSpPr>
          <p:cNvPr id="23556" name="TextBox 9"/>
          <p:cNvSpPr txBox="1">
            <a:spLocks noChangeArrowheads="1"/>
          </p:cNvSpPr>
          <p:nvPr/>
        </p:nvSpPr>
        <p:spPr bwMode="auto">
          <a:xfrm>
            <a:off x="642938" y="1785938"/>
            <a:ext cx="82153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latin typeface="Times New Roman" charset="0"/>
                <a:cs typeface="Times New Roman" charset="0"/>
              </a:rPr>
              <a:t>О порядке взаимодействия структурных подразделений ОДКБ №1 с сотрудниками Центра медико-социальной и психологической  помощи женщинам и детям</a:t>
            </a:r>
          </a:p>
        </p:txBody>
      </p:sp>
      <p:grpSp>
        <p:nvGrpSpPr>
          <p:cNvPr id="23557" name="Группа 16"/>
          <p:cNvGrpSpPr>
            <a:grpSpLocks/>
          </p:cNvGrpSpPr>
          <p:nvPr/>
        </p:nvGrpSpPr>
        <p:grpSpPr bwMode="auto">
          <a:xfrm>
            <a:off x="1466850" y="2713038"/>
            <a:ext cx="6696075" cy="4076700"/>
            <a:chOff x="1466239" y="2712642"/>
            <a:chExt cx="6696156" cy="4077072"/>
          </a:xfrm>
        </p:grpSpPr>
        <p:graphicFrame>
          <p:nvGraphicFramePr>
            <p:cNvPr id="11" name="Схема 10"/>
            <p:cNvGraphicFramePr/>
            <p:nvPr/>
          </p:nvGraphicFramePr>
          <p:xfrm>
            <a:off x="1466239" y="2712642"/>
            <a:ext cx="6439006" cy="4077072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pic>
          <p:nvPicPr>
            <p:cNvPr id="23559" name="Рисунок 12"/>
            <p:cNvPicPr>
              <a:picLocks noChangeAspect="1"/>
            </p:cNvPicPr>
            <p:nvPr/>
          </p:nvPicPr>
          <p:blipFill>
            <a:blip r:embed="rId7"/>
            <a:srcRect t="15472" b="9566"/>
            <a:stretch>
              <a:fillRect/>
            </a:stretch>
          </p:blipFill>
          <p:spPr bwMode="auto">
            <a:xfrm>
              <a:off x="1712557" y="3440723"/>
              <a:ext cx="1584176" cy="17830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560" name="Рисунок 13"/>
            <p:cNvPicPr>
              <a:picLocks noChangeAspect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3458726" y="2725704"/>
              <a:ext cx="2160648" cy="14300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561" name="Рисунок 14"/>
            <p:cNvPicPr>
              <a:picLocks noChangeAspect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5780401" y="3717032"/>
              <a:ext cx="2381994" cy="14204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g.xcitefun.net/users/2011/08/260127,xcitefun-23196504015201813589.jpg"/>
          <p:cNvPicPr>
            <a:picLocks noChangeAspect="1" noChangeArrowheads="1"/>
          </p:cNvPicPr>
          <p:nvPr/>
        </p:nvPicPr>
        <p:blipFill>
          <a:blip r:embed="rId2" cstate="print"/>
          <a:srcRect l="40741" t="-1646"/>
          <a:stretch>
            <a:fillRect/>
          </a:stretch>
        </p:blipFill>
        <p:spPr bwMode="auto">
          <a:xfrm flipH="1">
            <a:off x="0" y="1357298"/>
            <a:ext cx="3428992" cy="44112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4578" name="TextBox 2"/>
          <p:cNvSpPr txBox="1">
            <a:spLocks noChangeArrowheads="1"/>
          </p:cNvSpPr>
          <p:nvPr/>
        </p:nvSpPr>
        <p:spPr bwMode="auto">
          <a:xfrm>
            <a:off x="3286125" y="1785938"/>
            <a:ext cx="5643563" cy="3478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buFontTx/>
              <a:buAutoNum type="arabicPeriod"/>
            </a:pPr>
            <a:r>
              <a:rPr lang="ru-RU" sz="2000">
                <a:latin typeface="Times New Roman" charset="0"/>
                <a:cs typeface="Times New Roman" charset="0"/>
              </a:rPr>
              <a:t>Дети, поступившие из государственных учреждений (дет.дом., дом-интернат и т.п.)</a:t>
            </a:r>
          </a:p>
          <a:p>
            <a:pPr marL="342900" indent="-342900" algn="just">
              <a:buFontTx/>
              <a:buAutoNum type="arabicPeriod"/>
            </a:pPr>
            <a:endParaRPr lang="ru-RU" sz="2000">
              <a:latin typeface="Times New Roman" charset="0"/>
              <a:cs typeface="Times New Roman" charset="0"/>
            </a:endParaRPr>
          </a:p>
          <a:p>
            <a:pPr marL="342900" indent="-342900" algn="just">
              <a:buFontTx/>
              <a:buAutoNum type="arabicPeriod"/>
            </a:pPr>
            <a:r>
              <a:rPr lang="ru-RU" sz="2000">
                <a:latin typeface="Times New Roman" charset="0"/>
                <a:cs typeface="Times New Roman" charset="0"/>
              </a:rPr>
              <a:t> Дети, чей статус не определен  (поступили без документов, без  родителей)</a:t>
            </a:r>
          </a:p>
          <a:p>
            <a:pPr marL="342900" indent="-342900" algn="just">
              <a:buFontTx/>
              <a:buAutoNum type="arabicPeriod"/>
            </a:pPr>
            <a:endParaRPr lang="ru-RU" sz="2000">
              <a:latin typeface="Times New Roman" charset="0"/>
              <a:cs typeface="Times New Roman" charset="0"/>
            </a:endParaRPr>
          </a:p>
          <a:p>
            <a:pPr marL="342900" indent="-342900" algn="just">
              <a:buFontTx/>
              <a:buAutoNum type="arabicPeriod"/>
            </a:pPr>
            <a:r>
              <a:rPr lang="ru-RU" sz="2000">
                <a:latin typeface="Times New Roman" charset="0"/>
                <a:cs typeface="Times New Roman" charset="0"/>
              </a:rPr>
              <a:t> Дети, в чьих документах имеется информация  о том, что родители/опекуны находятся а процессе лишения родительских/опекунских прав</a:t>
            </a:r>
          </a:p>
          <a:p>
            <a:pPr marL="342900" indent="-342900" algn="just">
              <a:buFontTx/>
              <a:buAutoNum type="arabicPeriod"/>
            </a:pPr>
            <a:endParaRPr lang="ru-RU" sz="2000">
              <a:latin typeface="Times New Roman" charset="0"/>
              <a:cs typeface="Times New Roman" charset="0"/>
            </a:endParaRPr>
          </a:p>
        </p:txBody>
      </p:sp>
      <p:sp>
        <p:nvSpPr>
          <p:cNvPr id="24579" name="TextBox 3"/>
          <p:cNvSpPr txBox="1">
            <a:spLocks noChangeArrowheads="1"/>
          </p:cNvSpPr>
          <p:nvPr/>
        </p:nvSpPr>
        <p:spPr bwMode="auto">
          <a:xfrm>
            <a:off x="2336800" y="714375"/>
            <a:ext cx="51435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latin typeface="Times New Roman" charset="0"/>
                <a:cs typeface="Times New Roman" charset="0"/>
              </a:rPr>
              <a:t>Категории детей, попадающий под патронат ЦМСиПП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kartiny.ucoz.ru/_ph/145/165100631.jpg"/>
          <p:cNvPicPr>
            <a:picLocks noChangeAspect="1" noChangeArrowheads="1"/>
          </p:cNvPicPr>
          <p:nvPr/>
        </p:nvPicPr>
        <p:blipFill>
          <a:blip r:embed="rId2" cstate="print"/>
          <a:srcRect l="31254" r="9523"/>
          <a:stretch>
            <a:fillRect/>
          </a:stretch>
        </p:blipFill>
        <p:spPr bwMode="auto">
          <a:xfrm flipH="1">
            <a:off x="0" y="1285860"/>
            <a:ext cx="3553825" cy="45005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5602" name="TextBox 2"/>
          <p:cNvSpPr txBox="1">
            <a:spLocks noChangeArrowheads="1"/>
          </p:cNvSpPr>
          <p:nvPr/>
        </p:nvSpPr>
        <p:spPr bwMode="auto">
          <a:xfrm>
            <a:off x="3500438" y="1785938"/>
            <a:ext cx="5643562" cy="378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/>
            <a:r>
              <a:rPr lang="ru-RU" sz="2000">
                <a:latin typeface="Times New Roman" charset="0"/>
                <a:cs typeface="Times New Roman" charset="0"/>
              </a:rPr>
              <a:t>4. Дети и их сопровождающие, имеющие подозрение на жестокое обращение с ними</a:t>
            </a:r>
          </a:p>
          <a:p>
            <a:pPr marL="342900" indent="-342900" algn="just">
              <a:buFontTx/>
              <a:buAutoNum type="arabicPeriod"/>
            </a:pPr>
            <a:endParaRPr lang="ru-RU" sz="2000">
              <a:latin typeface="Times New Roman" charset="0"/>
              <a:cs typeface="Times New Roman" charset="0"/>
            </a:endParaRPr>
          </a:p>
          <a:p>
            <a:pPr marL="342900" indent="-342900" algn="just"/>
            <a:r>
              <a:rPr lang="ru-RU" sz="2000">
                <a:latin typeface="Times New Roman" charset="0"/>
                <a:cs typeface="Times New Roman" charset="0"/>
              </a:rPr>
              <a:t>5.  Дети и их сопровождающие, находящиеся в состоянии наркотического/алкогольного опьянения</a:t>
            </a:r>
          </a:p>
          <a:p>
            <a:pPr marL="342900" indent="-342900" algn="just">
              <a:buFontTx/>
              <a:buAutoNum type="arabicPeriod"/>
            </a:pPr>
            <a:endParaRPr lang="ru-RU" sz="2000">
              <a:latin typeface="Times New Roman" charset="0"/>
              <a:cs typeface="Times New Roman" charset="0"/>
            </a:endParaRPr>
          </a:p>
          <a:p>
            <a:pPr marL="342900" indent="-342900" algn="just"/>
            <a:r>
              <a:rPr lang="ru-RU" sz="2000">
                <a:latin typeface="Times New Roman" charset="0"/>
                <a:cs typeface="Times New Roman" charset="0"/>
              </a:rPr>
              <a:t>6. Дети, чьи родители </a:t>
            </a:r>
            <a:r>
              <a:rPr lang="ru-RU" sz="2000" b="1">
                <a:latin typeface="Times New Roman" charset="0"/>
                <a:cs typeface="Times New Roman" charset="0"/>
              </a:rPr>
              <a:t>необоснованно</a:t>
            </a:r>
            <a:r>
              <a:rPr lang="ru-RU" sz="2000">
                <a:latin typeface="Times New Roman" charset="0"/>
                <a:cs typeface="Times New Roman" charset="0"/>
              </a:rPr>
              <a:t> (по религиозным и другим причинам) отказываются от медицинских назначений или требуют их</a:t>
            </a:r>
          </a:p>
          <a:p>
            <a:pPr marL="342900" indent="-342900" algn="just">
              <a:buFontTx/>
              <a:buAutoNum type="arabicPeriod"/>
            </a:pPr>
            <a:endParaRPr lang="ru-RU" sz="2000">
              <a:latin typeface="Times New Roman" charset="0"/>
              <a:cs typeface="Times New Roman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cs5670.userapi.com/u91104994/-6/x_ffc69a8e.jpg"/>
          <p:cNvPicPr>
            <a:picLocks noChangeAspect="1" noChangeArrowheads="1"/>
          </p:cNvPicPr>
          <p:nvPr/>
        </p:nvPicPr>
        <p:blipFill>
          <a:blip r:embed="rId2" cstate="print"/>
          <a:srcRect l="23200" r="4801"/>
          <a:stretch>
            <a:fillRect/>
          </a:stretch>
        </p:blipFill>
        <p:spPr bwMode="auto">
          <a:xfrm flipH="1">
            <a:off x="-65749" y="1268760"/>
            <a:ext cx="3566147" cy="37147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6626" name="TextBox 2"/>
          <p:cNvSpPr txBox="1">
            <a:spLocks noChangeArrowheads="1"/>
          </p:cNvSpPr>
          <p:nvPr/>
        </p:nvSpPr>
        <p:spPr bwMode="auto">
          <a:xfrm>
            <a:off x="3500438" y="1268413"/>
            <a:ext cx="5643562" cy="409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/>
            <a:r>
              <a:rPr lang="ru-RU" sz="2000">
                <a:latin typeface="Times New Roman" charset="0"/>
                <a:cs typeface="Times New Roman" charset="0"/>
              </a:rPr>
              <a:t>7. Беременные пациентки педиатрических отделений (младше 16 лет)</a:t>
            </a:r>
          </a:p>
          <a:p>
            <a:pPr marL="342900" indent="-342900" algn="just">
              <a:buFontTx/>
              <a:buAutoNum type="arabicPeriod"/>
            </a:pPr>
            <a:endParaRPr lang="ru-RU" sz="2000">
              <a:latin typeface="Times New Roman" charset="0"/>
              <a:cs typeface="Times New Roman" charset="0"/>
            </a:endParaRPr>
          </a:p>
          <a:p>
            <a:pPr marL="342900" indent="-342900" algn="just"/>
            <a:r>
              <a:rPr lang="ru-RU" sz="2000">
                <a:latin typeface="Times New Roman" charset="0"/>
                <a:cs typeface="Times New Roman" charset="0"/>
              </a:rPr>
              <a:t>8.  Дети с синдромом Дауна, а также имеющие выраженные нарушения слуха и/или зрения*</a:t>
            </a:r>
          </a:p>
          <a:p>
            <a:pPr marL="342900" indent="-342900" algn="just">
              <a:buFontTx/>
              <a:buAutoNum type="arabicPeriod"/>
            </a:pPr>
            <a:endParaRPr lang="ru-RU" sz="2000">
              <a:latin typeface="Times New Roman" charset="0"/>
              <a:cs typeface="Times New Roman" charset="0"/>
            </a:endParaRPr>
          </a:p>
          <a:p>
            <a:pPr marL="342900" indent="-342900" algn="just"/>
            <a:r>
              <a:rPr lang="ru-RU" sz="2000">
                <a:latin typeface="Times New Roman" charset="0"/>
                <a:cs typeface="Times New Roman" charset="0"/>
              </a:rPr>
              <a:t>9. Дети и их сопровождающие, имеющие нарушения эмоционального состояния** </a:t>
            </a:r>
          </a:p>
          <a:p>
            <a:pPr marL="342900" indent="-342900" algn="just"/>
            <a:endParaRPr lang="ru-RU" sz="2000">
              <a:latin typeface="Times New Roman" charset="0"/>
              <a:cs typeface="Times New Roman" charset="0"/>
            </a:endParaRPr>
          </a:p>
          <a:p>
            <a:pPr marL="342900" indent="-342900" algn="just"/>
            <a:r>
              <a:rPr lang="ru-RU" sz="2000">
                <a:latin typeface="Times New Roman" charset="0"/>
                <a:cs typeface="Times New Roman" charset="0"/>
              </a:rPr>
              <a:t>10. Пациенты и их родственники, самостоятельно выразившие желание получить косультацию социального работника или психолога</a:t>
            </a:r>
          </a:p>
          <a:p>
            <a:pPr marL="342900" indent="-342900" algn="just">
              <a:buFontTx/>
              <a:buAutoNum type="arabicPeriod"/>
            </a:pPr>
            <a:endParaRPr lang="ru-RU" sz="2000">
              <a:latin typeface="Times New Roman" charset="0"/>
              <a:cs typeface="Times New Roman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1728</TotalTime>
  <Words>604</Words>
  <Application>Microsoft Office PowerPoint</Application>
  <PresentationFormat>Экран (4:3)</PresentationFormat>
  <Paragraphs>96</Paragraphs>
  <Slides>16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Calibri</vt:lpstr>
      <vt:lpstr>Arial</vt:lpstr>
      <vt:lpstr>Times New Roman</vt:lpstr>
      <vt:lpstr>Cambria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Пирогова Ксения Владимировна</dc:creator>
  <cp:lastModifiedBy>name</cp:lastModifiedBy>
  <cp:revision>86</cp:revision>
  <cp:lastPrinted>2015-09-15T23:01:22Z</cp:lastPrinted>
  <dcterms:created xsi:type="dcterms:W3CDTF">2014-03-24T05:14:10Z</dcterms:created>
  <dcterms:modified xsi:type="dcterms:W3CDTF">2015-09-16T05:02:52Z</dcterms:modified>
</cp:coreProperties>
</file>