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64" r:id="rId4"/>
    <p:sldId id="258" r:id="rId5"/>
    <p:sldId id="259" r:id="rId6"/>
    <p:sldId id="263" r:id="rId7"/>
    <p:sldId id="270" r:id="rId8"/>
    <p:sldId id="265" r:id="rId9"/>
    <p:sldId id="266" r:id="rId10"/>
    <p:sldId id="268" r:id="rId11"/>
    <p:sldId id="262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57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5087" y="476672"/>
            <a:ext cx="8208913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Матрешка - символ русской 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культуры</a:t>
            </a:r>
          </a:p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       </a:t>
            </a:r>
          </a:p>
          <a:p>
            <a:pPr algn="ctr"/>
            <a:endParaRPr lang="ru-RU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Выполнила Ющенко   Валерия 4б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" y="2172270"/>
            <a:ext cx="42862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115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ocuments\школа-работа\мхк\матрешк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144"/>
            <a:ext cx="910173" cy="68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Mcy;&amp;acy;&amp;tcy;&amp;rcy;&amp;iecy;&amp;shcy;&amp;kcy;&amp;acy; &amp;ucy;&amp;tcy;&amp;vcy;&amp;iecy;&amp;rcy;&amp;zhcy;&amp;dcy;&amp;iecy;&amp;ncy;&amp;acy; &amp;vcy; &amp;kcy;&amp;acy;&amp;chcy;&amp;iecy;&amp;scy;&amp;tcy;&amp;vcy;&amp;iecy; &amp;ocy;&amp;fcy;&amp;icy;&amp;tscy;&amp;icy;&amp;acy;&amp;lcy;&amp;softcy;&amp;ncy;&amp;ocy;&amp;gcy;&amp;ocy; &amp;scy;&amp;ucy;&amp;vcy;&amp;iecy;&amp;ncy;&amp;icy;&amp;rcy;&amp;acy; &amp;Ocy;&amp;lcy;&amp;icy;&amp;mcy;&amp;pcy;&amp;icy;&amp;jcy;&amp;scy;&amp;kcy;&amp;icy;&amp;khcy; &amp;icy;&amp;gcy;&amp;rcy; &amp;vcy; &amp;Scy;&amp;ocy;&amp;chcy;&amp;icy; 2014 &amp;gcy;&amp;ocy;&amp;d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-19085"/>
            <a:ext cx="5619846" cy="6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8184" y="67359"/>
            <a:ext cx="2895861" cy="64940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Семеновская 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матрешка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утверждена </a:t>
            </a:r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качестве 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официального </a:t>
            </a:r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сувенира Олимпийских игр в Сочи 2014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1124744"/>
            <a:ext cx="291581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</a:t>
            </a:r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желтом платке и красном сарафане</a:t>
            </a:r>
          </a:p>
        </p:txBody>
      </p:sp>
    </p:spTree>
    <p:extLst>
      <p:ext uri="{BB962C8B-B14F-4D97-AF65-F5344CB8AC3E}">
        <p14:creationId xmlns:p14="http://schemas.microsoft.com/office/powerpoint/2010/main" val="731842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й фильм3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24744"/>
            <a:ext cx="8784976" cy="345638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/>
          </a:sp3d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Спасибо за внимание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2485" y="-1146721"/>
            <a:ext cx="6834794" cy="912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123\Documents\школа-работа\мхк\матрешки\1306483861_0-1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" y="0"/>
            <a:ext cx="876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6388"/>
            <a:ext cx="4378823" cy="686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20" y="-1"/>
            <a:ext cx="41156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Русская Матрешка </a:t>
            </a:r>
          </a:p>
        </p:txBody>
      </p:sp>
    </p:spTree>
    <p:extLst>
      <p:ext uri="{BB962C8B-B14F-4D97-AF65-F5344CB8AC3E}">
        <p14:creationId xmlns:p14="http://schemas.microsoft.com/office/powerpoint/2010/main" val="30801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96" y="12212"/>
            <a:ext cx="8274003" cy="684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123\Documents\школа-работа\мхк\матрешки\1306483861_0-1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76300" cy="68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6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7363" y="-1127364"/>
            <a:ext cx="6889274" cy="914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123\Documents\школа-работа\мхк\матрешки\06745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2160781"/>
            <a:ext cx="3593656" cy="472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Рисунок 2" descr="http://www.rukukla.ru/file/0004/kuk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28" y="2436437"/>
            <a:ext cx="5328592" cy="44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123\Documents\школа-работа\мхк\матрешки\1306483861_0-1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695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76300" y="221789"/>
            <a:ext cx="81474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Япония</a:t>
            </a:r>
            <a:b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  </a:t>
            </a:r>
            <a:r>
              <a:rPr lang="ru-RU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Kokeshi</a:t>
            </a:r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- традиционные японские куклы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0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8612" y="-1140469"/>
            <a:ext cx="6862072" cy="914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123\Documents\школа-работа\мхк\матрешки\1306483861_0-1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23\Documents\школа-работа\мхк\матрешки\x_64d312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41" y="2"/>
            <a:ext cx="3249215" cy="433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Рисунок 2" descr="http://img0.liveinternet.ru/images/attach/c/0/45/237/45237017_Momiji_Cosplay_Collection_by_ChocolatePix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90356"/>
            <a:ext cx="4067944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Содержимое 3" descr="http://img1.liveinternet.ru/images/attach/c/0/45/236/45236627_Kokeshi_Doll_C_by_okenimak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93" y="1556792"/>
            <a:ext cx="4829947" cy="46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35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23\Documents\школа-работа\мхк\матрешки\0ff5647dc2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8460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23\Documents\школа-работа\мхк\матрешки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6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3706"/>
            <a:ext cx="7704856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Имя </a:t>
            </a:r>
            <a:r>
              <a:rPr lang="ru-RU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Матрена, Матреша считалось одним из наиболее распространенных русских имен, в основе 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него лежит </a:t>
            </a:r>
            <a:r>
              <a:rPr lang="ru-RU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латинское 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слово</a:t>
            </a:r>
            <a:r>
              <a:rPr lang="ru-RU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"</a:t>
            </a:r>
            <a:r>
              <a:rPr lang="ru-RU" sz="28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mater</a:t>
            </a:r>
            <a:r>
              <a:rPr lang="ru-RU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", означающее мать.  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Матрешка и сегодня </a:t>
            </a:r>
            <a:r>
              <a:rPr lang="ru-RU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остается символом материнства, 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плодородия. 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81362"/>
            <a:ext cx="6281419" cy="41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123\Documents\школа-работа\мхк\матрешки\1306483861_0-14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8363" cy="686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686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http://festival.1september.ru/articles/502969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05" y="285749"/>
            <a:ext cx="414337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476671"/>
            <a:ext cx="3818991" cy="4462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 </a:t>
            </a:r>
            <a:r>
              <a:rPr lang="ru-RU" sz="28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конца</a:t>
            </a:r>
            <a:r>
              <a:rPr lang="ru-RU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90х</a:t>
            </a:r>
            <a:r>
              <a:rPr lang="ru-RU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</a:t>
            </a:r>
            <a:r>
              <a:rPr lang="ru-RU" sz="28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годов</a:t>
            </a:r>
            <a:r>
              <a:rPr lang="ru-RU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</a:t>
            </a:r>
            <a:endParaRPr lang="ru-RU" sz="2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прошлого </a:t>
            </a:r>
            <a:r>
              <a:rPr lang="ru-RU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века матрешки вытачивали и расписывали в московской мастерской "Детское воспитание", а после ее закрытия в подмосковном </a:t>
            </a:r>
            <a:r>
              <a:rPr lang="ru-RU" sz="32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Сергиевом Посаде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C:\Users\123\Documents\школа-работа\мхк\матрешки\1306483861_0-1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01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332656"/>
            <a:ext cx="7704856" cy="56323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Книгу рекордов Гиннеса может быть занесена самая большая в мире матрешка, изготовленная на художественной фабрике “Семеновская роспись”. 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Эта</a:t>
            </a:r>
          </a:p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72-местная русская красавица достигает в высоту 1,5 м, а ее объем - 75 см. Матрешка была передана в дар японскому правительству, а сейчас находится в Германии.</a:t>
            </a:r>
          </a:p>
        </p:txBody>
      </p:sp>
      <p:pic>
        <p:nvPicPr>
          <p:cNvPr id="2050" name="Picture 2" descr="C:\Users\123\Documents\школа-работа\мхк\матрешки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106</Words>
  <Application>Microsoft Office PowerPoint</Application>
  <PresentationFormat>Экран (4:3)</PresentationFormat>
  <Paragraphs>21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Варежка</dc:creator>
  <cp:lastModifiedBy>123</cp:lastModifiedBy>
  <cp:revision>22</cp:revision>
  <dcterms:created xsi:type="dcterms:W3CDTF">2012-04-29T17:26:02Z</dcterms:created>
  <dcterms:modified xsi:type="dcterms:W3CDTF">2012-05-18T17:10:12Z</dcterms:modified>
</cp:coreProperties>
</file>