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3" r:id="rId25"/>
    <p:sldId id="280" r:id="rId26"/>
    <p:sldId id="281" r:id="rId27"/>
    <p:sldId id="282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6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2" autoAdjust="0"/>
    <p:restoredTop sz="94705" autoAdjust="0"/>
  </p:normalViewPr>
  <p:slideViewPr>
    <p:cSldViewPr>
      <p:cViewPr varScale="1">
        <p:scale>
          <a:sx n="84" d="100"/>
          <a:sy n="84" d="100"/>
        </p:scale>
        <p:origin x="-806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F9C0-D83D-4AC1-B53C-4396DBDA1A2A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441B4-8E96-4FB1-AD10-E4CF08AC4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34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000">
        <p:wipe/>
      </p:transition>
    </mc:Choice>
    <mc:Fallback>
      <p:transition spd="slow" advTm="7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F9C0-D83D-4AC1-B53C-4396DBDA1A2A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441B4-8E96-4FB1-AD10-E4CF08AC4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299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000">
        <p:wipe/>
      </p:transition>
    </mc:Choice>
    <mc:Fallback>
      <p:transition spd="slow" advTm="700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F9C0-D83D-4AC1-B53C-4396DBDA1A2A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441B4-8E96-4FB1-AD10-E4CF08AC4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543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000">
        <p:wipe/>
      </p:transition>
    </mc:Choice>
    <mc:Fallback>
      <p:transition spd="slow" advTm="7000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F9C0-D83D-4AC1-B53C-4396DBDA1A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441B4-8E96-4FB1-AD10-E4CF08AC46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747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000">
        <p:wipe/>
      </p:transition>
    </mc:Choice>
    <mc:Fallback>
      <p:transition spd="slow" advTm="7000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F9C0-D83D-4AC1-B53C-4396DBDA1A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441B4-8E96-4FB1-AD10-E4CF08AC46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834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000">
        <p:wipe/>
      </p:transition>
    </mc:Choice>
    <mc:Fallback>
      <p:transition spd="slow" advTm="7000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F9C0-D83D-4AC1-B53C-4396DBDA1A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441B4-8E96-4FB1-AD10-E4CF08AC46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005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000">
        <p:wipe/>
      </p:transition>
    </mc:Choice>
    <mc:Fallback>
      <p:transition spd="slow" advTm="7000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F9C0-D83D-4AC1-B53C-4396DBDA1A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441B4-8E96-4FB1-AD10-E4CF08AC46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140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000">
        <p:wipe/>
      </p:transition>
    </mc:Choice>
    <mc:Fallback>
      <p:transition spd="slow" advTm="7000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F9C0-D83D-4AC1-B53C-4396DBDA1A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441B4-8E96-4FB1-AD10-E4CF08AC46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885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000">
        <p:wipe/>
      </p:transition>
    </mc:Choice>
    <mc:Fallback>
      <p:transition spd="slow" advTm="7000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F9C0-D83D-4AC1-B53C-4396DBDA1A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441B4-8E96-4FB1-AD10-E4CF08AC46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474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000">
        <p:wipe/>
      </p:transition>
    </mc:Choice>
    <mc:Fallback>
      <p:transition spd="slow" advTm="7000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F9C0-D83D-4AC1-B53C-4396DBDA1A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441B4-8E96-4FB1-AD10-E4CF08AC46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438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000">
        <p:wipe/>
      </p:transition>
    </mc:Choice>
    <mc:Fallback>
      <p:transition spd="slow" advTm="7000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F9C0-D83D-4AC1-B53C-4396DBDA1A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441B4-8E96-4FB1-AD10-E4CF08AC46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354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000">
        <p:wipe/>
      </p:transition>
    </mc:Choice>
    <mc:Fallback>
      <p:transition spd="slow" advTm="7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F9C0-D83D-4AC1-B53C-4396DBDA1A2A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441B4-8E96-4FB1-AD10-E4CF08AC4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265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000">
        <p:wipe/>
      </p:transition>
    </mc:Choice>
    <mc:Fallback>
      <p:transition spd="slow" advTm="7000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F9C0-D83D-4AC1-B53C-4396DBDA1A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441B4-8E96-4FB1-AD10-E4CF08AC46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779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000">
        <p:wipe/>
      </p:transition>
    </mc:Choice>
    <mc:Fallback>
      <p:transition spd="slow" advTm="7000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F9C0-D83D-4AC1-B53C-4396DBDA1A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441B4-8E96-4FB1-AD10-E4CF08AC46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082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000">
        <p:wipe/>
      </p:transition>
    </mc:Choice>
    <mc:Fallback>
      <p:transition spd="slow" advTm="7000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F9C0-D83D-4AC1-B53C-4396DBDA1A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441B4-8E96-4FB1-AD10-E4CF08AC46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773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000">
        <p:wipe/>
      </p:transition>
    </mc:Choice>
    <mc:Fallback>
      <p:transition spd="slow" advTm="7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F9C0-D83D-4AC1-B53C-4396DBDA1A2A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441B4-8E96-4FB1-AD10-E4CF08AC4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097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000">
        <p:wipe/>
      </p:transition>
    </mc:Choice>
    <mc:Fallback>
      <p:transition spd="slow" advTm="7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F9C0-D83D-4AC1-B53C-4396DBDA1A2A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441B4-8E96-4FB1-AD10-E4CF08AC4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330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000">
        <p:wipe/>
      </p:transition>
    </mc:Choice>
    <mc:Fallback>
      <p:transition spd="slow" advTm="7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F9C0-D83D-4AC1-B53C-4396DBDA1A2A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441B4-8E96-4FB1-AD10-E4CF08AC4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933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000">
        <p:wipe/>
      </p:transition>
    </mc:Choice>
    <mc:Fallback>
      <p:transition spd="slow" advTm="7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F9C0-D83D-4AC1-B53C-4396DBDA1A2A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441B4-8E96-4FB1-AD10-E4CF08AC4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81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000">
        <p:wipe/>
      </p:transition>
    </mc:Choice>
    <mc:Fallback>
      <p:transition spd="slow" advTm="7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F9C0-D83D-4AC1-B53C-4396DBDA1A2A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441B4-8E96-4FB1-AD10-E4CF08AC4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152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000">
        <p:wipe/>
      </p:transition>
    </mc:Choice>
    <mc:Fallback>
      <p:transition spd="slow" advTm="7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F9C0-D83D-4AC1-B53C-4396DBDA1A2A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441B4-8E96-4FB1-AD10-E4CF08AC4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283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000">
        <p:wipe/>
      </p:transition>
    </mc:Choice>
    <mc:Fallback>
      <p:transition spd="slow" advTm="7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F9C0-D83D-4AC1-B53C-4396DBDA1A2A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441B4-8E96-4FB1-AD10-E4CF08AC4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19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000">
        <p:wipe/>
      </p:transition>
    </mc:Choice>
    <mc:Fallback>
      <p:transition spd="slow" advTm="7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EF9C0-D83D-4AC1-B53C-4396DBDA1A2A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441B4-8E96-4FB1-AD10-E4CF08AC4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8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000" advTm="7000">
        <p:wipe/>
      </p:transition>
    </mc:Choice>
    <mc:Fallback>
      <p:transition spd="slow" advTm="7000"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EF9C0-D83D-4AC1-B53C-4396DBDA1A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441B4-8E96-4FB1-AD10-E4CF08AC46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29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3000" advTm="7000">
        <p:wipe/>
      </p:transition>
    </mc:Choice>
    <mc:Fallback>
      <p:transition spd="slow" advTm="7000"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Урок добра</a:t>
            </a:r>
            <a:endParaRPr lang="ru-RU" sz="8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modern_talking_-_give_me_peace_on_earth_(zaycev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25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20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000">
        <p:wipe/>
      </p:transition>
    </mc:Choice>
    <mc:Fallback>
      <p:transition spd="slow" advTm="7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221088"/>
            <a:ext cx="8229600" cy="1431032"/>
          </a:xfrm>
        </p:spPr>
        <p:txBody>
          <a:bodyPr>
            <a:normAutofit fontScale="90000"/>
          </a:bodyPr>
          <a:lstStyle/>
          <a:p>
            <a:r>
              <a:rPr lang="ru-RU" sz="31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Доброта есть вечная высшая цель нашей жизни. Как бы мы не понимали добро, жизнь наша </a:t>
            </a:r>
            <a:r>
              <a:rPr lang="ru-RU" sz="31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что </a:t>
            </a:r>
            <a:r>
              <a:rPr lang="ru-RU" sz="31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иное, как стремление к </a:t>
            </a:r>
            <a:r>
              <a:rPr lang="ru-RU" sz="31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добру</a:t>
            </a:r>
            <a:r>
              <a:rPr lang="ru-RU" sz="3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err="1"/>
              <a:t>Л.Толстой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235101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000">
        <p:wipe/>
      </p:transition>
    </mc:Choice>
    <mc:Fallback>
      <p:transition spd="slow" advTm="7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188640"/>
            <a:ext cx="2880320" cy="5112568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chemeClr val="bg1"/>
                </a:solidFill>
              </a:rPr>
              <a:t>Каждое существо, до тех пор пока оно существует, должно обладать качеством доброты точно так же, как обладает качеством существования.</a:t>
            </a:r>
            <a:br>
              <a:rPr lang="ru-RU" sz="2000" b="1" i="1" dirty="0">
                <a:solidFill>
                  <a:schemeClr val="bg1"/>
                </a:solidFill>
              </a:rPr>
            </a:br>
            <a:r>
              <a:rPr lang="ru-RU" sz="1400" dirty="0"/>
              <a:t>Августин</a:t>
            </a:r>
          </a:p>
        </p:txBody>
      </p:sp>
    </p:spTree>
    <p:extLst>
      <p:ext uri="{BB962C8B-B14F-4D97-AF65-F5344CB8AC3E}">
        <p14:creationId xmlns:p14="http://schemas.microsoft.com/office/powerpoint/2010/main" val="2309841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000">
        <p:wipe/>
      </p:transition>
    </mc:Choice>
    <mc:Fallback>
      <p:transition spd="slow" advTm="7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6730"/>
            <a:ext cx="6147542" cy="1118013"/>
          </a:xfrm>
        </p:spPr>
        <p:txBody>
          <a:bodyPr>
            <a:norm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Зло мгновенно в этом мире,</a:t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Неизбывна доброта.</a:t>
            </a:r>
          </a:p>
        </p:txBody>
      </p:sp>
    </p:spTree>
    <p:extLst>
      <p:ext uri="{BB962C8B-B14F-4D97-AF65-F5344CB8AC3E}">
        <p14:creationId xmlns:p14="http://schemas.microsoft.com/office/powerpoint/2010/main" val="3733409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000">
        <p:wipe/>
      </p:transition>
    </mc:Choice>
    <mc:Fallback>
      <p:transition spd="slow" advTm="7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207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000">
        <p:wipe/>
      </p:transition>
    </mc:Choice>
    <mc:Fallback>
      <p:transition spd="slow" advTm="7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6175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000">
        <p:wipe/>
      </p:transition>
    </mc:Choice>
    <mc:Fallback>
      <p:transition spd="slow" advTm="7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0454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000">
        <p:wipe/>
      </p:transition>
    </mc:Choice>
    <mc:Fallback>
      <p:transition spd="slow" advTm="7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079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000">
        <p:wipe/>
      </p:transition>
    </mc:Choice>
    <mc:Fallback>
      <p:transition spd="slow" advTm="7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032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000">
        <p:wipe/>
      </p:transition>
    </mc:Choice>
    <mc:Fallback>
      <p:transition spd="slow" advTm="7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6812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000">
        <p:wipe/>
      </p:transition>
    </mc:Choice>
    <mc:Fallback>
      <p:transition spd="slow" advTm="7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887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000">
        <p:wipe/>
      </p:transition>
    </mc:Choice>
    <mc:Fallback>
      <p:transition spd="slow" advTm="7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96752"/>
            <a:ext cx="2952328" cy="453650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«Доброта, готовность защищать слабого и беззащитного – это прежде всего мужество, бесстрашие души»</a:t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В.Сухомлинский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304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000">
        <p:wipe/>
      </p:transition>
    </mc:Choice>
    <mc:Fallback>
      <p:transition spd="slow" advTm="7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730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000">
        <p:wipe/>
      </p:transition>
    </mc:Choice>
    <mc:Fallback>
      <p:transition spd="slow" advTm="7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0688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000">
        <p:wipe/>
      </p:transition>
    </mc:Choice>
    <mc:Fallback>
      <p:transition spd="slow" advTm="7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2535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000">
        <p:wipe/>
      </p:transition>
    </mc:Choice>
    <mc:Fallback>
      <p:transition spd="slow" advTm="7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306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000">
        <p:wipe/>
      </p:transition>
    </mc:Choice>
    <mc:Fallback>
      <p:transition spd="slow" advTm="7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997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000">
        <p:wipe/>
      </p:transition>
    </mc:Choice>
    <mc:Fallback>
      <p:transition spd="slow" advTm="7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91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000">
        <p:wipe/>
      </p:transition>
    </mc:Choice>
    <mc:Fallback>
      <p:transition spd="slow" advTm="7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3612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000">
        <p:wipe/>
      </p:transition>
    </mc:Choice>
    <mc:Fallback>
      <p:transition spd="slow" advTm="7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Урок добра</a:t>
            </a:r>
            <a:endParaRPr lang="ru-RU" sz="72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99992" y="5367338"/>
            <a:ext cx="3312368" cy="804862"/>
          </a:xfrm>
        </p:spPr>
        <p:txBody>
          <a:bodyPr/>
          <a:lstStyle/>
          <a:p>
            <a:pPr algn="ctr"/>
            <a:r>
              <a:rPr lang="ru-RU" dirty="0" smtClean="0"/>
              <a:t>Подготовила  Найденова Елена Валерьевна Смоленск </a:t>
            </a:r>
            <a:r>
              <a:rPr lang="ru-RU" dirty="0" err="1" smtClean="0"/>
              <a:t>шк</a:t>
            </a:r>
            <a:r>
              <a:rPr lang="ru-RU" dirty="0" smtClean="0"/>
              <a:t>. 33.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734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000">
        <p:wipe/>
      </p:transition>
    </mc:Choice>
    <mc:Fallback>
      <p:transition spd="slow" advTm="7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2962672" cy="3802434"/>
          </a:xfrm>
        </p:spPr>
        <p:txBody>
          <a:bodyPr>
            <a:normAutofit/>
          </a:bodyPr>
          <a:lstStyle/>
          <a:p>
            <a:r>
              <a:rPr lang="ru-RU" sz="2700" dirty="0"/>
              <a:t>Во внутреннем мире человека доброта — это солнце.</a:t>
            </a:r>
            <a:br>
              <a:rPr lang="ru-RU" sz="2700" dirty="0"/>
            </a:br>
            <a:r>
              <a:rPr lang="ru-RU" sz="2700" dirty="0"/>
              <a:t>Гюго 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0111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000">
        <p:wipe/>
      </p:transition>
    </mc:Choice>
    <mc:Fallback>
      <p:transition spd="slow" advTm="7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573016"/>
            <a:ext cx="3384376" cy="2160240"/>
          </a:xfrm>
        </p:spPr>
        <p:txBody>
          <a:bodyPr>
            <a:normAutofit fontScale="90000"/>
          </a:bodyPr>
          <a:lstStyle/>
          <a:p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Рождает зверя зверь,</a:t>
            </a:r>
            <a:b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Рождает птица птицу,</a:t>
            </a:r>
            <a:b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доброго добро,</a:t>
            </a:r>
            <a:b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злого зло родится</a:t>
            </a:r>
            <a:endParaRPr lang="ru-RU" sz="2800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755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000">
        <p:wipe/>
      </p:transition>
    </mc:Choice>
    <mc:Fallback>
      <p:transition spd="slow" advTm="7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3514402"/>
          </a:xfrm>
        </p:spPr>
        <p:txBody>
          <a:bodyPr>
            <a:normAutofit/>
          </a:bodyPr>
          <a:lstStyle/>
          <a:p>
            <a:r>
              <a:rPr lang="ru-RU" sz="2000" dirty="0"/>
              <a:t>Из всех добродетелей и достоинств души величайшее достоинство — доброта.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err="1" smtClean="0"/>
              <a:t>Фрэнсис</a:t>
            </a:r>
            <a:r>
              <a:rPr lang="ru-RU" sz="2000" dirty="0" smtClean="0"/>
              <a:t> </a:t>
            </a:r>
            <a:r>
              <a:rPr lang="ru-RU" sz="2000" dirty="0"/>
              <a:t>Бэкон</a:t>
            </a:r>
          </a:p>
        </p:txBody>
      </p:sp>
    </p:spTree>
    <p:extLst>
      <p:ext uri="{BB962C8B-B14F-4D97-AF65-F5344CB8AC3E}">
        <p14:creationId xmlns:p14="http://schemas.microsoft.com/office/powerpoint/2010/main" val="2683136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000">
        <p:wipe/>
      </p:transition>
    </mc:Choice>
    <mc:Fallback>
      <p:transition spd="slow" advTm="7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3514402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Сколько в человеке доброты, столько в нем и жизни.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/>
              <a:t>Ральф </a:t>
            </a:r>
            <a:r>
              <a:rPr lang="ru-RU" sz="2700" dirty="0"/>
              <a:t>Уолдо </a:t>
            </a:r>
            <a:r>
              <a:rPr lang="ru-RU" sz="2700" dirty="0" err="1"/>
              <a:t>Эмерсон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1995220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000">
        <p:wipe/>
      </p:transition>
    </mc:Choice>
    <mc:Fallback>
      <p:transition spd="slow" advTm="7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732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Чем    </a:t>
            </a:r>
            <a:r>
              <a:rPr lang="ru-RU" sz="31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человек умнее и добрее</a:t>
            </a:r>
            <a:r>
              <a:rPr lang="ru-RU" sz="31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ru-RU" sz="31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 </a:t>
            </a:r>
            <a:r>
              <a:rPr lang="ru-RU" sz="31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больше   </a:t>
            </a:r>
            <a:r>
              <a:rPr lang="ru-RU" sz="31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31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замечает добра</a:t>
            </a:r>
            <a:r>
              <a:rPr lang="ru-RU" sz="31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Б.Паскаль</a:t>
            </a:r>
            <a:endParaRPr lang="ru-RU" sz="27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166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000">
        <p:wipe/>
      </p:transition>
    </mc:Choice>
    <mc:Fallback>
      <p:transition spd="slow" advTm="7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484784"/>
            <a:ext cx="5616624" cy="3384376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Ничто не обходится нам так дешево и не ценится так дорого, как вежливость и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доброта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i="1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М.Сервантес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453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000">
        <p:wipe/>
      </p:transition>
    </mc:Choice>
    <mc:Fallback>
      <p:transition spd="slow" advTm="7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25258"/>
            <a:ext cx="2952328" cy="2664296"/>
          </a:xfrm>
        </p:spPr>
        <p:txBody>
          <a:bodyPr>
            <a:normAutofit fontScale="90000"/>
          </a:bodyPr>
          <a:lstStyle/>
          <a:p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Доброта для души то же, что здоровье для тела: она незаметна, когда владеешь ею, и она дает успех во всяком деле</a:t>
            </a:r>
            <a:r>
              <a:rPr lang="ru-RU" sz="2400" dirty="0" smtClean="0">
                <a:solidFill>
                  <a:srgbClr val="FFFF00"/>
                </a:solidFill>
              </a:rPr>
              <a:t>.</a:t>
            </a: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b="1" i="1" dirty="0">
                <a:solidFill>
                  <a:srgbClr val="FFFF00"/>
                </a:solidFill>
              </a:rPr>
              <a:t>Лев Николаевич Толстой</a:t>
            </a:r>
          </a:p>
        </p:txBody>
      </p:sp>
    </p:spTree>
    <p:extLst>
      <p:ext uri="{BB962C8B-B14F-4D97-AF65-F5344CB8AC3E}">
        <p14:creationId xmlns:p14="http://schemas.microsoft.com/office/powerpoint/2010/main" val="2940458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000">
        <p:wipe/>
      </p:transition>
    </mc:Choice>
    <mc:Fallback>
      <p:transition spd="slow" advTm="7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173</Words>
  <Application>Microsoft Office PowerPoint</Application>
  <PresentationFormat>Экран (4:3)</PresentationFormat>
  <Paragraphs>14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Office</vt:lpstr>
      <vt:lpstr>1_Тема Office</vt:lpstr>
      <vt:lpstr>Урок добра</vt:lpstr>
      <vt:lpstr>«Доброта, готовность защищать слабого и беззащитного – это прежде всего мужество, бесстрашие души»   В.Сухомлинский </vt:lpstr>
      <vt:lpstr>Во внутреннем мире человека доброта — это солнце. Гюго В.</vt:lpstr>
      <vt:lpstr>. Рождает зверя зверь, Рождает птица птицу, От доброго добро, От злого зло родится</vt:lpstr>
      <vt:lpstr>Из всех добродетелей и достоинств души величайшее достоинство — доброта.   Фрэнсис Бэкон</vt:lpstr>
      <vt:lpstr>Сколько в человеке доброты, столько в нем и жизни.   Ральф Уолдо Эмерсон</vt:lpstr>
      <vt:lpstr>Чем    человек умнее и добрее,   тем больше   он замечает добра Б.Паскаль</vt:lpstr>
      <vt:lpstr>Ничто не обходится нам так дешево и не ценится так дорого, как вежливость и доброта М.Сервантес</vt:lpstr>
      <vt:lpstr>Доброта для души то же, что здоровье для тела: она незаметна, когда владеешь ею, и она дает успех во всяком деле.  Лев Николаевич Толстой</vt:lpstr>
      <vt:lpstr>Доброта есть вечная высшая цель нашей жизни. Как бы мы не понимали добро, жизнь наша не что иное, как стремление к добру Л.Толстой</vt:lpstr>
      <vt:lpstr>Каждое существо, до тех пор пока оно существует, должно обладать качеством доброты точно так же, как обладает качеством существования. Августин</vt:lpstr>
      <vt:lpstr>Зло мгновенно в этом мире, Неизбывна доброта.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Урок добра</vt:lpstr>
    </vt:vector>
  </TitlesOfParts>
  <Manager>найденова</Manager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добра</dc:title>
  <dc:creator>Acer</dc:creator>
  <cp:lastModifiedBy>Acer</cp:lastModifiedBy>
  <cp:revision>24</cp:revision>
  <dcterms:created xsi:type="dcterms:W3CDTF">2012-09-18T12:32:19Z</dcterms:created>
  <dcterms:modified xsi:type="dcterms:W3CDTF">2012-09-22T21:58:51Z</dcterms:modified>
</cp:coreProperties>
</file>