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08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9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67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08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5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3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12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12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064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6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D5B0B-24CD-4A42-AE30-5442BE391787}" type="datetimeFigureOut">
              <a:rPr lang="ru-RU" smtClean="0"/>
              <a:t>11.07.2019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3434-6372-4F0E-A3C7-E5BB5A6C53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8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850489" cy="66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53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5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31109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9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45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12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66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3" y="135465"/>
            <a:ext cx="8745126" cy="6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7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7435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4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User_112</cp:lastModifiedBy>
  <cp:revision>10</cp:revision>
  <dcterms:created xsi:type="dcterms:W3CDTF">2014-02-21T06:14:46Z</dcterms:created>
  <dcterms:modified xsi:type="dcterms:W3CDTF">2019-07-11T04:57:21Z</dcterms:modified>
</cp:coreProperties>
</file>