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57" r:id="rId2"/>
    <p:sldId id="260" r:id="rId3"/>
    <p:sldId id="258" r:id="rId4"/>
    <p:sldId id="259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2"/>
    </p:penClr>
    <p:extLst>
      <p:ext uri="{EC167BDD-8182-4AB7-AECC-EB403E3ABB37}">
        <p14:laserClr xmlns="" xmlns:p14="http://schemas.microsoft.com/office/powerpoint/2010/main">
          <a:srgbClr val="00FF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2FED0-BC3B-4B7B-A64B-20D8C92C45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2914C-6072-4182-A397-374894FE7E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895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ideo" Target="NULL" TargetMode="External"/><Relationship Id="rId5" Type="http://schemas.openxmlformats.org/officeDocument/2006/relationships/image" Target="../media/image3.png"/><Relationship Id="rId4" Type="http://schemas.microsoft.com/office/2007/relationships/media" Target="../media/media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859727"/>
            <a:ext cx="6512511" cy="1143000"/>
          </a:xfrm>
        </p:spPr>
        <p:txBody>
          <a:bodyPr/>
          <a:lstStyle/>
          <a:p>
            <a:r>
              <a:rPr lang="ru-RU" dirty="0" smtClean="0"/>
              <a:t>мой </a:t>
            </a:r>
            <a:r>
              <a:rPr lang="ru-RU" dirty="0" smtClean="0"/>
              <a:t>отец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80732" y="1564906"/>
            <a:ext cx="6525468" cy="3628919"/>
          </a:xfrm>
        </p:spPr>
      </p:pic>
      <p:sp>
        <p:nvSpPr>
          <p:cNvPr id="3" name="5-конечная звезда 2"/>
          <p:cNvSpPr/>
          <p:nvPr/>
        </p:nvSpPr>
        <p:spPr>
          <a:xfrm>
            <a:off x="5076056" y="1049914"/>
            <a:ext cx="1656184" cy="1512168"/>
          </a:xfrm>
          <a:prstGeom prst="star5">
            <a:avLst>
              <a:gd name="adj" fmla="val 19795"/>
              <a:gd name="hf" fmla="val 105146"/>
              <a:gd name="vf" fmla="val 11055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996952"/>
            <a:ext cx="3521371" cy="14401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Никифоров Валерий Фёдорович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000372"/>
            <a:ext cx="3521371" cy="14401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Никифоров Валерий Фёдорович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7395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11129">
        <p:split orient="vert"/>
      </p:transition>
    </mc:Choice>
    <mc:Fallback>
      <p:transition spd="slow" advTm="1112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520" y="2131588"/>
            <a:ext cx="1080120" cy="4725144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153478"/>
            <a:ext cx="3534012" cy="45719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05612" y="2135353"/>
            <a:ext cx="2890349" cy="819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47852" y="598162"/>
            <a:ext cx="45719" cy="161916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0"/>
            <a:ext cx="7395961" cy="21318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135352"/>
            <a:ext cx="8172400" cy="472137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673926" y="892423"/>
            <a:ext cx="1656184" cy="103063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Лагерь</a:t>
            </a:r>
          </a:p>
          <a:p>
            <a:pPr algn="ctr"/>
            <a:endParaRPr lang="ru-RU" dirty="0"/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>
            <a:off x="2411760" y="423145"/>
            <a:ext cx="1262166" cy="4692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475656" y="306399"/>
            <a:ext cx="936104" cy="58602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Боевики</a:t>
            </a:r>
          </a:p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465216" y="361635"/>
            <a:ext cx="1584176" cy="530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Боевики</a:t>
            </a:r>
          </a:p>
        </p:txBody>
      </p:sp>
      <p:cxnSp>
        <p:nvCxnSpPr>
          <p:cNvPr id="29" name="Скругленная соединительная линия 28"/>
          <p:cNvCxnSpPr>
            <a:stCxn id="26" idx="1"/>
            <a:endCxn id="8" idx="7"/>
          </p:cNvCxnSpPr>
          <p:nvPr/>
        </p:nvCxnSpPr>
        <p:spPr>
          <a:xfrm rot="10800000" flipV="1">
            <a:off x="5087568" y="627028"/>
            <a:ext cx="377649" cy="41632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395961" y="0"/>
            <a:ext cx="1748039" cy="21353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42908" y="0"/>
            <a:ext cx="1143008" cy="213158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Дорога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2010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365104"/>
            <a:ext cx="7171199" cy="1143000"/>
          </a:xfrm>
        </p:spPr>
        <p:txBody>
          <a:bodyPr/>
          <a:lstStyle/>
          <a:p>
            <a:r>
              <a:rPr lang="ru-RU" dirty="0" smtClean="0"/>
              <a:t>Мост, где была битва 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365104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 flipH="1">
            <a:off x="12420872" y="-1467544"/>
            <a:ext cx="1224136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3968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Tm="55760">
        <p:circle/>
      </p:transition>
    </mc:Choice>
    <mc:Fallback>
      <p:transition spd="slow" advTm="5576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372168"/>
            <a:ext cx="58681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Я</a:t>
            </a:r>
            <a:r>
              <a:rPr lang="ru-RU" dirty="0" smtClean="0"/>
              <a:t> понял что мой отец герой</a:t>
            </a:r>
            <a:r>
              <a:rPr lang="en-US" dirty="0" smtClean="0"/>
              <a:t>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43199" y="1876281"/>
            <a:ext cx="6337301" cy="3203847"/>
          </a:xfrm>
        </p:spPr>
      </p:pic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188624" y="7479116"/>
            <a:ext cx="648072" cy="430334"/>
          </a:xfrm>
          <a:prstGeom prst="rect">
            <a:avLst/>
          </a:prstGeom>
        </p:spPr>
      </p:pic>
      <p:sp>
        <p:nvSpPr>
          <p:cNvPr id="3" name="5-конечная звезда 2"/>
          <p:cNvSpPr/>
          <p:nvPr/>
        </p:nvSpPr>
        <p:spPr>
          <a:xfrm>
            <a:off x="4644008" y="620688"/>
            <a:ext cx="1656184" cy="2232248"/>
          </a:xfrm>
          <a:prstGeom prst="star5">
            <a:avLst>
              <a:gd name="adj" fmla="val 23065"/>
              <a:gd name="hf" fmla="val 105146"/>
              <a:gd name="vf" fmla="val 11055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3143248"/>
            <a:ext cx="4000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Никифоров Валерий Фёдорович</a:t>
            </a:r>
          </a:p>
        </p:txBody>
      </p:sp>
    </p:spTree>
    <p:extLst>
      <p:ext uri="{BB962C8B-B14F-4D97-AF65-F5344CB8AC3E}">
        <p14:creationId xmlns="" xmlns:p14="http://schemas.microsoft.com/office/powerpoint/2010/main" val="3405023256"/>
      </p:ext>
    </p:extLst>
  </p:cSld>
  <p:clrMapOvr>
    <a:masterClrMapping/>
  </p:clrMapOvr>
  <p:transition spd="slow" advTm="557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748" y="404664"/>
            <a:ext cx="6512511" cy="2158176"/>
          </a:xfrm>
        </p:spPr>
        <p:txBody>
          <a:bodyPr/>
          <a:lstStyle/>
          <a:p>
            <a:r>
              <a:rPr lang="ru-RU" dirty="0" smtClean="0"/>
              <a:t>Медаль моего отца за      мужество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1720" y="2636912"/>
            <a:ext cx="5112568" cy="3528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611103348"/>
              </p:ext>
            </p:extLst>
          </p:nvPr>
        </p:nvGraphicFramePr>
        <p:xfrm>
          <a:off x="13717016" y="0"/>
          <a:ext cx="191738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43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89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8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14587" y="5589240"/>
            <a:ext cx="4824536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01587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5262">
        <p:split orient="vert"/>
      </p:transition>
    </mc:Choice>
    <mc:Fallback>
      <p:transition spd="slow" advTm="526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</TotalTime>
  <Words>37</Words>
  <Application>Microsoft Office PowerPoint</Application>
  <PresentationFormat>Экран (4:3)</PresentationFormat>
  <Paragraphs>13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мой отец</vt:lpstr>
      <vt:lpstr>Слайд 2</vt:lpstr>
      <vt:lpstr>Мост, где была битва .</vt:lpstr>
      <vt:lpstr>  Я понял что мой отец герой!</vt:lpstr>
      <vt:lpstr>Медаль моего отца за      мужество.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mila</cp:lastModifiedBy>
  <cp:revision>21</cp:revision>
  <dcterms:created xsi:type="dcterms:W3CDTF">2013-11-28T15:28:32Z</dcterms:created>
  <dcterms:modified xsi:type="dcterms:W3CDTF">2015-02-14T00:14:32Z</dcterms:modified>
</cp:coreProperties>
</file>